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4.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7" r:id="rId3"/>
    <p:sldId id="258" r:id="rId4"/>
    <p:sldId id="259" r:id="rId5"/>
    <p:sldId id="260" r:id="rId6"/>
    <p:sldId id="263" r:id="rId7"/>
    <p:sldId id="274" r:id="rId8"/>
    <p:sldId id="266" r:id="rId9"/>
    <p:sldId id="277" r:id="rId10"/>
    <p:sldId id="262" r:id="rId11"/>
    <p:sldId id="267" r:id="rId12"/>
    <p:sldId id="275" r:id="rId13"/>
    <p:sldId id="276" r:id="rId14"/>
    <p:sldId id="279" r:id="rId15"/>
    <p:sldId id="269" r:id="rId16"/>
    <p:sldId id="265" r:id="rId17"/>
    <p:sldId id="270" r:id="rId18"/>
    <p:sldId id="280" r:id="rId19"/>
    <p:sldId id="284" r:id="rId20"/>
    <p:sldId id="282" r:id="rId21"/>
    <p:sldId id="268" r:id="rId22"/>
    <p:sldId id="264" r:id="rId23"/>
    <p:sldId id="273" r:id="rId24"/>
    <p:sldId id="272" r:id="rId25"/>
    <p:sldId id="285" r:id="rId26"/>
    <p:sldId id="286" r:id="rId27"/>
  </p:sldIdLst>
  <p:sldSz cx="12192000" cy="6858000"/>
  <p:notesSz cx="6858000" cy="9144000"/>
  <p:embeddedFontLst>
    <p:embeddedFont>
      <p:font typeface="幼圆" panose="02010509060101010101" pitchFamily="49" charset="-122"/>
      <p:regular r:id="rId29"/>
    </p:embeddedFont>
    <p:embeddedFont>
      <p:font typeface="微软雅黑" panose="020B0503020204020204" pitchFamily="34" charset="-122"/>
      <p:regular r:id="rId30"/>
      <p:bold r:id="rId31"/>
    </p:embeddedFont>
    <p:embeddedFont>
      <p:font typeface="Calibri" panose="020F0502020204030204" pitchFamily="34" charset="0"/>
      <p:regular r:id="rId32"/>
      <p:bold r:id="rId33"/>
      <p:italic r:id="rId34"/>
      <p:boldItalic r:id="rId35"/>
    </p:embeddedFont>
    <p:embeddedFont>
      <p:font typeface="Tahoma" panose="020B0604030504040204" pitchFamily="34" charset="0"/>
      <p:regular r:id="rId36"/>
      <p:bold r:id="rId37"/>
    </p:embeddedFont>
    <p:embeddedFont>
      <p:font typeface="Segoe UI Emoji" panose="020B0604020202020204" charset="0"/>
      <p:regular r:id="rId38"/>
    </p:embeddedFont>
    <p:embeddedFont>
      <p:font typeface="迷你简汉真广标" panose="02010600030101010101" charset="-122"/>
      <p:regular r:id="rId39"/>
    </p:embeddedFont>
    <p:embeddedFont>
      <p:font typeface="汉真广标" panose="02010609000101010101" pitchFamily="49" charset="-122"/>
      <p:regular r:id="rId40"/>
    </p:embeddedFont>
    <p:embeddedFont>
      <p:font typeface="黑体" panose="02010609060101010101" pitchFamily="49" charset="-122"/>
      <p:regular r:id="rId41"/>
    </p:embeddedFont>
    <p:embeddedFont>
      <p:font typeface="汉仪综艺体简" panose="02010609000101010101" pitchFamily="49" charset="-122"/>
      <p:regular r:id="rId42"/>
    </p:embeddedFont>
    <p:embeddedFont>
      <p:font typeface="Segoe UI Symbol" panose="020B0502040204020203" pitchFamily="34" charset="0"/>
      <p:regular r:id="rId43"/>
    </p:embeddedFont>
    <p:embeddedFont>
      <p:font typeface="Segoe UI Black" panose="020B0604020202020204" charset="0"/>
      <p:regular r:id="rId44"/>
    </p:embeddedFont>
    <p:embeddedFont>
      <p:font typeface="Calibri Light" panose="020F0302020204030204" pitchFamily="34" charset="0"/>
      <p:regular r:id="rId45"/>
      <p:italic r:id="rId46"/>
    </p:embeddedFont>
  </p:embeddedFont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B9BD5"/>
    <a:srgbClr val="F2F2F2"/>
    <a:srgbClr val="666666"/>
    <a:srgbClr val="2E75B5"/>
    <a:srgbClr val="000000"/>
    <a:srgbClr val="7030A0"/>
    <a:srgbClr val="9CC2E5"/>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88" autoAdjust="0"/>
  </p:normalViewPr>
  <p:slideViewPr>
    <p:cSldViewPr snapToGrid="0" showGuides="1">
      <p:cViewPr varScale="1">
        <p:scale>
          <a:sx n="81" d="100"/>
          <a:sy n="81" d="100"/>
        </p:scale>
        <p:origin x="725" y="48"/>
      </p:cViewPr>
      <p:guideLst>
        <p:guide orient="horz" pos="2137"/>
        <p:guide pos="3840"/>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FF57C58D-29D4-4B02-9A2C-D8D207BCBF86}" type="datetimeFigureOut">
              <a:rPr lang="zh-CN" altLang="en-US"/>
              <a:pPr>
                <a:defRPr/>
              </a:pPr>
              <a:t>2016/11/7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44C9987F-C110-41AA-9E45-BF1B43459C18}" type="slidenum">
              <a:rPr lang="zh-CN" altLang="en-US"/>
              <a:pPr>
                <a:defRPr/>
              </a:pPr>
              <a:t>‹#›</a:t>
            </a:fld>
            <a:endParaRPr lang="zh-CN" altLang="en-US"/>
          </a:p>
        </p:txBody>
      </p:sp>
    </p:spTree>
    <p:extLst>
      <p:ext uri="{BB962C8B-B14F-4D97-AF65-F5344CB8AC3E}">
        <p14:creationId xmlns:p14="http://schemas.microsoft.com/office/powerpoint/2010/main" val="27613995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44C9987F-C110-41AA-9E45-BF1B43459C18}" type="slidenum">
              <a:rPr lang="zh-CN" altLang="en-US" smtClean="0"/>
              <a:pPr>
                <a:defRPr/>
              </a:pPr>
              <a:t>1</a:t>
            </a:fld>
            <a:endParaRPr lang="zh-CN" altLang="en-US"/>
          </a:p>
        </p:txBody>
      </p:sp>
    </p:spTree>
    <p:extLst>
      <p:ext uri="{BB962C8B-B14F-4D97-AF65-F5344CB8AC3E}">
        <p14:creationId xmlns:p14="http://schemas.microsoft.com/office/powerpoint/2010/main" val="21290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smtClean="0"/>
              <a:t>模板来自于 </a:t>
            </a:r>
            <a:r>
              <a:rPr lang="en-US" altLang="zh-CN" smtClean="0"/>
              <a:t>http://docer.wps.cn</a:t>
            </a:r>
            <a:endParaRPr lang="zh-CN" altLang="en-US" smtClean="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00E80DA-ACE4-4D0E-B631-DDCA666BF0B9}" type="slidenum">
              <a:rPr lang="zh-CN" altLang="en-US">
                <a:latin typeface="Calibri" panose="020F0502020204030204" pitchFamily="34" charset="0"/>
              </a:rPr>
              <a:pPr/>
              <a:t>8</a:t>
            </a:fld>
            <a:endParaRPr lang="zh-CN" altLang="en-US">
              <a:latin typeface="Calibri" panose="020F0502020204030204" pitchFamily="34" charset="0"/>
            </a:endParaRPr>
          </a:p>
        </p:txBody>
      </p:sp>
    </p:spTree>
    <p:extLst>
      <p:ext uri="{BB962C8B-B14F-4D97-AF65-F5344CB8AC3E}">
        <p14:creationId xmlns:p14="http://schemas.microsoft.com/office/powerpoint/2010/main" val="107018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模板来版权声明：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问题！自于 </a:t>
            </a:r>
            <a:r>
              <a:rPr lang="en-US" altLang="zh-CN" dirty="0" smtClean="0"/>
              <a:t>http://docer.wps.cn</a:t>
            </a:r>
            <a:endParaRPr lang="zh-CN" altLang="en-US" dirty="0" smtClean="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EAA0C75-23D1-4C4A-BEA5-4FCC8C3A2050}" type="slidenum">
              <a:rPr lang="zh-CN" altLang="en-US">
                <a:latin typeface="Calibri" panose="020F0502020204030204" pitchFamily="34" charset="0"/>
              </a:rPr>
              <a:pPr/>
              <a:t>13</a:t>
            </a:fld>
            <a:endParaRPr lang="zh-CN" altLang="en-US">
              <a:latin typeface="Calibri" panose="020F0502020204030204" pitchFamily="34" charset="0"/>
            </a:endParaRPr>
          </a:p>
        </p:txBody>
      </p:sp>
    </p:spTree>
    <p:extLst>
      <p:ext uri="{BB962C8B-B14F-4D97-AF65-F5344CB8AC3E}">
        <p14:creationId xmlns:p14="http://schemas.microsoft.com/office/powerpoint/2010/main" val="252936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44C9987F-C110-41AA-9E45-BF1B43459C18}" type="slidenum">
              <a:rPr lang="zh-CN" altLang="en-US" smtClean="0"/>
              <a:pPr>
                <a:defRPr/>
              </a:pPr>
              <a:t>18</a:t>
            </a:fld>
            <a:endParaRPr lang="zh-CN" altLang="en-US"/>
          </a:p>
        </p:txBody>
      </p:sp>
    </p:spTree>
    <p:extLst>
      <p:ext uri="{BB962C8B-B14F-4D97-AF65-F5344CB8AC3E}">
        <p14:creationId xmlns:p14="http://schemas.microsoft.com/office/powerpoint/2010/main" val="297126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44C9987F-C110-41AA-9E45-BF1B43459C18}" type="slidenum">
              <a:rPr lang="zh-CN" altLang="en-US" smtClean="0"/>
              <a:pPr>
                <a:defRPr/>
              </a:pPr>
              <a:t>23</a:t>
            </a:fld>
            <a:endParaRPr lang="zh-CN" altLang="en-US"/>
          </a:p>
        </p:txBody>
      </p:sp>
    </p:spTree>
    <p:extLst>
      <p:ext uri="{BB962C8B-B14F-4D97-AF65-F5344CB8AC3E}">
        <p14:creationId xmlns:p14="http://schemas.microsoft.com/office/powerpoint/2010/main" val="375979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9D8DB28-8CC7-459A-94C1-3BCE47674958}" type="datetime1">
              <a:rPr lang="zh-CN" altLang="en-US"/>
              <a:pPr>
                <a:defRPr/>
              </a:pPr>
              <a:t>2016/11/7</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76963DBC-AE77-442A-BFA6-89481810B050}"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03265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0B7E369B-7CDF-44B0-8C25-FD6980288ECF}" type="datetime1">
              <a:rPr lang="zh-CN" altLang="en-US"/>
              <a:pPr>
                <a:defRPr/>
              </a:pPr>
              <a:t>2016/11/7</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8D4E54DE-DAEA-4CEA-BAB3-6A494AFB5638}"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55628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84D342F2-884B-437F-8A34-CB2E1D8AB341}" type="datetime1">
              <a:rPr lang="zh-CN" altLang="en-US"/>
              <a:pPr>
                <a:defRPr/>
              </a:pPr>
              <a:t>2016/11/7</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C46E47CC-1A4F-478D-A12E-E718789816E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709517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3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158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5004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7598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291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860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986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325A2823-3297-4C7F-820D-8C63B02521CB}" type="datetime1">
              <a:rPr lang="zh-CN" altLang="en-US"/>
              <a:pPr>
                <a:defRPr/>
              </a:pPr>
              <a:t>2016/11/7</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2BA8ACC2-AA02-4F2D-95AF-234BA0857842}"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746271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539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4706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6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5D425459-4F63-4068-AD6F-108495AA50B7}" type="datetime1">
              <a:rPr lang="zh-CN" altLang="en-US"/>
              <a:pPr>
                <a:defRPr/>
              </a:pPr>
              <a:t>2016/11/7</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1E0B8BC2-EC00-4635-9951-4BEF3DB75487}"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731351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75948692-1299-4712-8E6E-290EA01C46E8}" type="datetime1">
              <a:rPr lang="zh-CN" altLang="en-US"/>
              <a:pPr>
                <a:defRPr/>
              </a:pPr>
              <a:t>2016/11/7</a:t>
            </a:fld>
            <a:endParaRPr lang="zh-CN" altLang="en-US" sz="1800">
              <a:solidFill>
                <a:schemeClr val="tx1"/>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6FB717EB-C72E-4FC5-8E73-398FA60F4DB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8715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54D0D43B-E879-4171-A32E-825B13A3261E}" type="datetime1">
              <a:rPr lang="zh-CN" altLang="en-US"/>
              <a:pPr>
                <a:defRPr/>
              </a:pPr>
              <a:t>2016/11/7</a:t>
            </a:fld>
            <a:endParaRPr lang="zh-CN" altLang="en-US" sz="1800">
              <a:solidFill>
                <a:schemeClr val="tx1"/>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a:ln/>
        </p:spPr>
        <p:txBody>
          <a:bodyPr/>
          <a:lstStyle>
            <a:lvl1pPr>
              <a:defRPr/>
            </a:lvl1pPr>
          </a:lstStyle>
          <a:p>
            <a:pPr>
              <a:defRPr/>
            </a:pPr>
            <a:fld id="{3D7C80C3-8BC0-4D3A-8939-81295D20C22F}"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92447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3B9B2939-2CBB-4515-9F58-A0D6EACE2325}" type="datetime1">
              <a:rPr lang="zh-CN" altLang="en-US"/>
              <a:pPr>
                <a:defRPr/>
              </a:pPr>
              <a:t>2016/11/7</a:t>
            </a:fld>
            <a:endParaRPr lang="zh-CN" altLang="en-US" sz="1800">
              <a:solidFill>
                <a:schemeClr val="tx1"/>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DE12D2E6-AF62-4BE2-B777-E45E66663D93}"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01894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D4B4468C-2D80-4503-8770-A0D20D62B0B0}" type="datetime1">
              <a:rPr lang="zh-CN" altLang="en-US"/>
              <a:pPr>
                <a:defRPr/>
              </a:pPr>
              <a:t>2016/11/7</a:t>
            </a:fld>
            <a:endParaRPr lang="zh-CN" altLang="en-US" sz="1800">
              <a:solidFill>
                <a:schemeClr val="tx1"/>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a:ln/>
        </p:spPr>
        <p:txBody>
          <a:bodyPr/>
          <a:lstStyle>
            <a:lvl1pPr>
              <a:defRPr/>
            </a:lvl1pPr>
          </a:lstStyle>
          <a:p>
            <a:pPr>
              <a:defRPr/>
            </a:pPr>
            <a:fld id="{95E364AD-01D2-41EE-ABF8-54D27E6D772A}"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4894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52F1120-1859-4545-BDBD-A2A57FDCE76F}" type="datetime1">
              <a:rPr lang="zh-CN" altLang="en-US"/>
              <a:pPr>
                <a:defRPr/>
              </a:pPr>
              <a:t>2016/11/7</a:t>
            </a:fld>
            <a:endParaRPr lang="zh-CN" altLang="en-US" sz="1800">
              <a:solidFill>
                <a:schemeClr val="tx1"/>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F12AA086-009F-4943-B237-859C07756BF9}"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76842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FF71663B-7875-4829-8691-6F77603BA688}" type="datetime1">
              <a:rPr lang="zh-CN" altLang="en-US"/>
              <a:pPr>
                <a:defRPr/>
              </a:pPr>
              <a:t>2016/11/7</a:t>
            </a:fld>
            <a:endParaRPr lang="zh-CN" altLang="en-US" sz="1800">
              <a:solidFill>
                <a:schemeClr val="tx1"/>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9A90880A-356F-4D82-BE34-7B97B9D99DB6}"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128233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sym typeface="Calibri Light" panose="020F0302020204030204" pitchFamily="34" charset="0"/>
              </a:rPr>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sym typeface="Calibri" panose="020F0502020204030204" pitchFamily="34" charset="0"/>
              </a:rPr>
              <a:t>单击此处编辑母版文本样式</a:t>
            </a:r>
          </a:p>
          <a:p>
            <a:pPr lvl="1"/>
            <a:r>
              <a:rPr lang="zh-CN" altLang="zh-CN" smtClean="0">
                <a:sym typeface="Calibri" panose="020F0502020204030204" pitchFamily="34" charset="0"/>
              </a:rPr>
              <a:t>第二级</a:t>
            </a:r>
          </a:p>
          <a:p>
            <a:pPr lvl="2"/>
            <a:r>
              <a:rPr lang="zh-CN" altLang="zh-CN" smtClean="0">
                <a:sym typeface="Calibri" panose="020F0502020204030204" pitchFamily="34" charset="0"/>
              </a:rPr>
              <a:t>第三级</a:t>
            </a:r>
          </a:p>
          <a:p>
            <a:pPr lvl="3"/>
            <a:r>
              <a:rPr lang="zh-CN" altLang="zh-CN" smtClean="0">
                <a:sym typeface="Calibri" panose="020F0502020204030204" pitchFamily="34" charset="0"/>
              </a:rPr>
              <a:t>第四级</a:t>
            </a:r>
          </a:p>
          <a:p>
            <a:pPr lvl="4"/>
            <a:r>
              <a:rPr lang="zh-CN" altLang="zh-CN" smtClean="0">
                <a:sym typeface="Calibri" panose="020F0502020204030204" pitchFamily="34" charset="0"/>
              </a:rPr>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DE8A7647-27A5-4A3F-A408-F15246665481}" type="datetime1">
              <a:rPr lang="zh-CN" altLang="en-US"/>
              <a:pPr>
                <a:defRPr/>
              </a:pPr>
              <a:t>2016/11/7</a:t>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63DE284A-5B96-48A1-AAE0-2AB6BEFF057D}" type="slidenum">
              <a:rPr lang="zh-CN" altLang="en-US"/>
              <a:pPr>
                <a:defRPr/>
              </a:pPr>
              <a:t>‹#›</a:t>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eaLnBrk="1" fontAlgn="auto" hangingPunct="1">
                <a:spcBef>
                  <a:spcPts val="0"/>
                </a:spcBef>
                <a:spcAft>
                  <a:spcPts val="0"/>
                </a:spcAft>
              </a:pPr>
              <a:t>2016/11/7</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70F3CAC-6F67-4F8C-A210-BA41BAA01332}" type="slidenum">
              <a:rPr lang="zh-CN" altLang="en-US" smtClean="0">
                <a:solidFill>
                  <a:prstClr val="black">
                    <a:tint val="75000"/>
                  </a:prstClr>
                </a:solidFill>
                <a:latin typeface="Calibri" panose="020F0502020204030204"/>
              </a:rPr>
              <a:pPr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30612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21.jp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23.jpeg"/><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57.xml"/><Relationship Id="rId7" Type="http://schemas.openxmlformats.org/officeDocument/2006/relationships/image" Target="../media/image25.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4.jpeg"/><Relationship Id="rId5" Type="http://schemas.openxmlformats.org/officeDocument/2006/relationships/slideLayout" Target="../slideLayouts/slideLayout7.xml"/><Relationship Id="rId4" Type="http://schemas.openxmlformats.org/officeDocument/2006/relationships/tags" Target="../tags/tag58.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slideLayout" Target="../slideLayouts/slideLayout7.xml"/><Relationship Id="rId21" Type="http://schemas.openxmlformats.org/officeDocument/2006/relationships/tags" Target="../tags/tag79.xml"/><Relationship Id="rId34" Type="http://schemas.openxmlformats.org/officeDocument/2006/relationships/tags" Target="../tags/tag92.xml"/><Relationship Id="rId42" Type="http://schemas.openxmlformats.org/officeDocument/2006/relationships/image" Target="../media/image28.png"/><Relationship Id="rId7" Type="http://schemas.openxmlformats.org/officeDocument/2006/relationships/tags" Target="../tags/tag65.xml"/><Relationship Id="rId2" Type="http://schemas.openxmlformats.org/officeDocument/2006/relationships/tags" Target="../tags/tag60.xml"/><Relationship Id="rId16" Type="http://schemas.openxmlformats.org/officeDocument/2006/relationships/tags" Target="../tags/tag74.xml"/><Relationship Id="rId29" Type="http://schemas.openxmlformats.org/officeDocument/2006/relationships/tags" Target="../tags/tag87.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tags" Target="../tags/tag90.xml"/><Relationship Id="rId37" Type="http://schemas.openxmlformats.org/officeDocument/2006/relationships/tags" Target="../tags/tag95.xml"/><Relationship Id="rId40" Type="http://schemas.openxmlformats.org/officeDocument/2006/relationships/image" Target="../media/image27.jpeg"/><Relationship Id="rId45" Type="http://schemas.openxmlformats.org/officeDocument/2006/relationships/image" Target="../media/image31.jpeg"/><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tags" Target="../tags/tag94.xml"/><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4" Type="http://schemas.openxmlformats.org/officeDocument/2006/relationships/image" Target="../media/image30.pn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tags" Target="../tags/tag93.xml"/><Relationship Id="rId43" Type="http://schemas.openxmlformats.org/officeDocument/2006/relationships/image" Target="../media/image29.jpeg"/><Relationship Id="rId8" Type="http://schemas.openxmlformats.org/officeDocument/2006/relationships/tags" Target="../tags/tag66.xml"/><Relationship Id="rId3" Type="http://schemas.openxmlformats.org/officeDocument/2006/relationships/tags" Target="../tags/tag61.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tags" Target="../tags/tag91.xml"/><Relationship Id="rId38" Type="http://schemas.openxmlformats.org/officeDocument/2006/relationships/tags" Target="../tags/tag96.xml"/><Relationship Id="rId46" Type="http://schemas.openxmlformats.org/officeDocument/2006/relationships/image" Target="../media/image32.png"/><Relationship Id="rId20" Type="http://schemas.openxmlformats.org/officeDocument/2006/relationships/tags" Target="../tags/tag78.xml"/><Relationship Id="rId4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0.xml"/><Relationship Id="rId7" Type="http://schemas.openxmlformats.org/officeDocument/2006/relationships/image" Target="../media/image37.jp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36.jpeg"/><Relationship Id="rId5" Type="http://schemas.openxmlformats.org/officeDocument/2006/relationships/slideLayout" Target="../slideLayouts/slideLayout1.xml"/><Relationship Id="rId4" Type="http://schemas.openxmlformats.org/officeDocument/2006/relationships/tags" Target="../tags/tag101.xml"/><Relationship Id="rId9"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104.xml"/><Relationship Id="rId7" Type="http://schemas.openxmlformats.org/officeDocument/2006/relationships/notesSlide" Target="../notesSlides/notesSlide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2.xml"/><Relationship Id="rId5" Type="http://schemas.openxmlformats.org/officeDocument/2006/relationships/tags" Target="../tags/tag106.xml"/><Relationship Id="rId4" Type="http://schemas.openxmlformats.org/officeDocument/2006/relationships/tags" Target="../tags/tag105.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109.xml"/><Relationship Id="rId7" Type="http://schemas.openxmlformats.org/officeDocument/2006/relationships/slideLayout" Target="../slideLayouts/slideLayout7.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7.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image" Target="../media/image13.jpeg"/><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12.jpe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11.jpeg"/><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image" Target="../media/image10.jpeg"/><Relationship Id="rId28" Type="http://schemas.openxmlformats.org/officeDocument/2006/relationships/image" Target="../media/image15.png"/><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slideLayout" Target="../slideLayouts/slideLayout1.xml"/><Relationship Id="rId27"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slideLayout" Target="../slideLayouts/slideLayout6.xml"/><Relationship Id="rId3" Type="http://schemas.openxmlformats.org/officeDocument/2006/relationships/tags" Target="../tags/tag29.xml"/><Relationship Id="rId21" Type="http://schemas.openxmlformats.org/officeDocument/2006/relationships/image" Target="../media/image17.jpeg"/><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image" Target="../media/image16.jpe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image" Target="../media/image19.jpg"/><Relationship Id="rId10" Type="http://schemas.openxmlformats.org/officeDocument/2006/relationships/tags" Target="../tags/tag36.xml"/><Relationship Id="rId19" Type="http://schemas.openxmlformats.org/officeDocument/2006/relationships/notesSlide" Target="../notesSlides/notesSlide2.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4" name="直角三角形 2"/>
          <p:cNvSpPr>
            <a:spLocks noChangeArrowheads="1"/>
          </p:cNvSpPr>
          <p:nvPr/>
        </p:nvSpPr>
        <p:spPr bwMode="auto">
          <a:xfrm>
            <a:off x="0" y="2978150"/>
            <a:ext cx="7896225" cy="3879850"/>
          </a:xfrm>
          <a:prstGeom prst="rtTriangle">
            <a:avLst/>
          </a:prstGeom>
          <a:solidFill>
            <a:schemeClr val="tx1">
              <a:alpha val="29803"/>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5" name="直角三角形 10"/>
          <p:cNvSpPr>
            <a:spLocks noChangeArrowheads="1"/>
          </p:cNvSpPr>
          <p:nvPr/>
        </p:nvSpPr>
        <p:spPr bwMode="auto">
          <a:xfrm flipH="1">
            <a:off x="1274763" y="790575"/>
            <a:ext cx="10917237" cy="6067425"/>
          </a:xfrm>
          <a:prstGeom prst="rtTriangle">
            <a:avLst/>
          </a:prstGeom>
          <a:solidFill>
            <a:schemeClr val="bg1">
              <a:alpha val="29803"/>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76" name="标题 4"/>
          <p:cNvSpPr>
            <a:spLocks noGrp="1" noChangeArrowheads="1"/>
          </p:cNvSpPr>
          <p:nvPr>
            <p:ph type="ctrTitle" idx="4294967295"/>
          </p:nvPr>
        </p:nvSpPr>
        <p:spPr>
          <a:xfrm>
            <a:off x="3548743" y="2344471"/>
            <a:ext cx="8282214" cy="1128259"/>
          </a:xfrm>
        </p:spPr>
        <p:txBody>
          <a:bodyPr anchor="b"/>
          <a:lstStyle/>
          <a:p>
            <a:pPr marL="0" indent="0" algn="ctr" eaLnBrk="1" hangingPunct="1"/>
            <a:r>
              <a:rPr lang="zh-CN" altLang="en-US" sz="6600" b="1" dirty="0" smtClean="0">
                <a:solidFill>
                  <a:srgbClr val="FFC000"/>
                </a:solidFill>
                <a:latin typeface="汉仪综艺体简" panose="02010609000101010101" pitchFamily="49" charset="-122"/>
                <a:ea typeface="汉仪综艺体简" panose="02010609000101010101" pitchFamily="49" charset="-122"/>
                <a:sym typeface="Segoe UI Emoji" pitchFamily="2" charset="0"/>
              </a:rPr>
              <a:t>睿变</a:t>
            </a:r>
            <a:r>
              <a:rPr lang="en-US" altLang="zh-CN" sz="6600" b="1" dirty="0" smtClean="0">
                <a:solidFill>
                  <a:srgbClr val="FFC000"/>
                </a:solidFill>
                <a:latin typeface="汉仪综艺体简" panose="02010609000101010101" pitchFamily="49" charset="-122"/>
                <a:ea typeface="汉仪综艺体简" panose="02010609000101010101" pitchFamily="49" charset="-122"/>
                <a:sym typeface="Segoe UI Emoji" pitchFamily="2" charset="0"/>
              </a:rPr>
              <a:t>·</a:t>
            </a:r>
            <a:r>
              <a:rPr lang="zh-CN" altLang="en-US" sz="6600" b="1" dirty="0" smtClean="0">
                <a:solidFill>
                  <a:srgbClr val="FFC000"/>
                </a:solidFill>
                <a:latin typeface="汉仪综艺体简" panose="02010609000101010101" pitchFamily="49" charset="-122"/>
                <a:ea typeface="汉仪综艺体简" panose="02010609000101010101" pitchFamily="49" charset="-122"/>
                <a:sym typeface="Segoe UI Emoji" pitchFamily="2" charset="0"/>
              </a:rPr>
              <a:t>成长</a:t>
            </a:r>
            <a:r>
              <a:rPr lang="en-US" altLang="zh-CN" sz="6600" b="1" dirty="0" smtClean="0">
                <a:solidFill>
                  <a:srgbClr val="FFC000"/>
                </a:solidFill>
                <a:latin typeface="汉仪综艺体简" panose="02010609000101010101" pitchFamily="49" charset="-122"/>
                <a:ea typeface="汉仪综艺体简" panose="02010609000101010101" pitchFamily="49" charset="-122"/>
                <a:sym typeface="Segoe UI Emoji" pitchFamily="2" charset="0"/>
              </a:rPr>
              <a:t>·</a:t>
            </a:r>
            <a:r>
              <a:rPr lang="zh-CN" altLang="en-US" sz="6600" b="1" dirty="0" smtClean="0">
                <a:solidFill>
                  <a:srgbClr val="FFC000"/>
                </a:solidFill>
                <a:latin typeface="汉仪综艺体简" panose="02010609000101010101" pitchFamily="49" charset="-122"/>
                <a:ea typeface="汉仪综艺体简" panose="02010609000101010101" pitchFamily="49" charset="-122"/>
                <a:sym typeface="Segoe UI Emoji" pitchFamily="2" charset="0"/>
              </a:rPr>
              <a:t>贡献</a:t>
            </a:r>
          </a:p>
        </p:txBody>
      </p:sp>
      <p:sp>
        <p:nvSpPr>
          <p:cNvPr id="3077" name="文本框 5"/>
          <p:cNvSpPr>
            <a:spLocks noChangeArrowheads="1"/>
          </p:cNvSpPr>
          <p:nvPr/>
        </p:nvSpPr>
        <p:spPr bwMode="auto">
          <a:xfrm>
            <a:off x="5344886" y="3530173"/>
            <a:ext cx="62121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sz="5400" b="1" dirty="0" smtClean="0">
                <a:solidFill>
                  <a:schemeClr val="bg1"/>
                </a:solidFill>
                <a:latin typeface="造字工房悦黑（非商用）常规体" pitchFamily="50" charset="-122"/>
                <a:ea typeface="造字工房悦黑（非商用）常规体" pitchFamily="50" charset="-122"/>
                <a:sym typeface="Segoe UI Emoji" pitchFamily="2" charset="0"/>
              </a:rPr>
              <a:t>校招新员工集训营</a:t>
            </a:r>
            <a:endParaRPr lang="zh-CN" altLang="en-US" sz="5400" b="1" dirty="0">
              <a:solidFill>
                <a:schemeClr val="bg1"/>
              </a:solidFill>
              <a:latin typeface="造字工房悦黑（非商用）常规体" pitchFamily="50" charset="-122"/>
              <a:ea typeface="造字工房悦黑（非商用）常规体" pitchFamily="50" charset="-122"/>
              <a:sym typeface="Segoe UI Emoji" pitchFamily="2" charset="0"/>
            </a:endParaRPr>
          </a:p>
        </p:txBody>
      </p:sp>
      <p:sp>
        <p:nvSpPr>
          <p:cNvPr id="3078" name="文本框 6"/>
          <p:cNvSpPr>
            <a:spLocks noChangeArrowheads="1"/>
          </p:cNvSpPr>
          <p:nvPr/>
        </p:nvSpPr>
        <p:spPr bwMode="auto">
          <a:xfrm>
            <a:off x="7163990" y="4450506"/>
            <a:ext cx="41741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sz="6000" dirty="0" smtClean="0">
                <a:solidFill>
                  <a:srgbClr val="0070C0"/>
                </a:solidFill>
                <a:effectLst>
                  <a:outerShdw blurRad="50800" dist="38100" dir="2700000" algn="tl" rotWithShape="0">
                    <a:prstClr val="black">
                      <a:alpha val="40000"/>
                    </a:prstClr>
                  </a:outerShdw>
                </a:effectLst>
                <a:latin typeface="汉真广标" panose="02010609000101010101" pitchFamily="49" charset="-122"/>
                <a:ea typeface="汉真广标" panose="02010609000101010101" pitchFamily="49" charset="-122"/>
                <a:sym typeface="Tahoma" panose="020B0604030504040204" pitchFamily="34" charset="0"/>
              </a:rPr>
              <a:t>项目建议书</a:t>
            </a:r>
            <a:endParaRPr lang="zh-CN" altLang="en-US" sz="6000" dirty="0">
              <a:solidFill>
                <a:srgbClr val="0070C0"/>
              </a:solidFill>
              <a:effectLst>
                <a:outerShdw blurRad="50800" dist="38100" dir="2700000" algn="tl" rotWithShape="0">
                  <a:prstClr val="black">
                    <a:alpha val="40000"/>
                  </a:prstClr>
                </a:outerShdw>
              </a:effectLst>
              <a:latin typeface="汉真广标" panose="02010609000101010101" pitchFamily="49" charset="-122"/>
              <a:ea typeface="汉真广标" panose="02010609000101010101" pitchFamily="49" charset="-122"/>
              <a:sym typeface="Tahoma" panose="020B0604030504040204" pitchFamily="34" charset="0"/>
            </a:endParaRPr>
          </a:p>
        </p:txBody>
      </p:sp>
      <p:sp>
        <p:nvSpPr>
          <p:cNvPr id="3079" name="文本框 7"/>
          <p:cNvSpPr>
            <a:spLocks noChangeArrowheads="1"/>
          </p:cNvSpPr>
          <p:nvPr/>
        </p:nvSpPr>
        <p:spPr bwMode="auto">
          <a:xfrm>
            <a:off x="7815943" y="1871530"/>
            <a:ext cx="3157083" cy="41549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None/>
            </a:pPr>
            <a:r>
              <a:rPr lang="zh-CN" altLang="en-US" sz="2100" dirty="0" smtClean="0">
                <a:solidFill>
                  <a:schemeClr val="bg1"/>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rPr>
              <a:t>中建三局厦门分公司</a:t>
            </a:r>
            <a:endParaRPr lang="en-US" altLang="zh-CN" sz="2100" dirty="0">
              <a:solidFill>
                <a:schemeClr val="bg1"/>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endParaRPr>
          </a:p>
        </p:txBody>
      </p:sp>
      <p:pic>
        <p:nvPicPr>
          <p:cNvPr id="9" name="图片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5986452"/>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 name="图片 61"/>
          <p:cNvPicPr>
            <a:picLocks noChangeAspect="1"/>
          </p:cNvPicPr>
          <p:nvPr/>
        </p:nvPicPr>
        <p:blipFill>
          <a:blip r:embed="rId13" cstate="print">
            <a:extLst>
              <a:ext uri="{28A0092B-C50C-407E-A947-70E740481C1C}">
                <a14:useLocalDpi xmlns:a14="http://schemas.microsoft.com/office/drawing/2010/main" val="0"/>
              </a:ext>
            </a:extLst>
          </a:blip>
          <a:srcRect l="43" t="13341" b="35011"/>
          <a:stretch>
            <a:fillRect/>
          </a:stretch>
        </p:blipFill>
        <p:spPr>
          <a:xfrm>
            <a:off x="3502091" y="4331426"/>
            <a:ext cx="5187818" cy="2680565"/>
          </a:xfrm>
          <a:custGeom>
            <a:avLst/>
            <a:gdLst>
              <a:gd name="connsiteX0" fmla="*/ 2592799 w 5187818"/>
              <a:gd name="connsiteY0" fmla="*/ 0 h 2680565"/>
              <a:gd name="connsiteX1" fmla="*/ 5175318 w 5187818"/>
              <a:gd name="connsiteY1" fmla="*/ 2330503 h 2680565"/>
              <a:gd name="connsiteX2" fmla="*/ 5187818 w 5187818"/>
              <a:gd name="connsiteY2" fmla="*/ 2578058 h 2680565"/>
              <a:gd name="connsiteX3" fmla="*/ 5187818 w 5187818"/>
              <a:gd name="connsiteY3" fmla="*/ 2613784 h 2680565"/>
              <a:gd name="connsiteX4" fmla="*/ 5184446 w 5187818"/>
              <a:gd name="connsiteY4" fmla="*/ 2680565 h 2680565"/>
              <a:gd name="connsiteX5" fmla="*/ 5184446 w 5187818"/>
              <a:gd name="connsiteY5" fmla="*/ 2534094 h 2680565"/>
              <a:gd name="connsiteX6" fmla="*/ 0 w 5187818"/>
              <a:gd name="connsiteY6" fmla="*/ 2534094 h 2680565"/>
              <a:gd name="connsiteX7" fmla="*/ 10281 w 5187818"/>
              <a:gd name="connsiteY7" fmla="*/ 2330503 h 2680565"/>
              <a:gd name="connsiteX8" fmla="*/ 2592799 w 5187818"/>
              <a:gd name="connsiteY8" fmla="*/ 0 h 26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818" h="2680565">
                <a:moveTo>
                  <a:pt x="2592799" y="0"/>
                </a:moveTo>
                <a:cubicBezTo>
                  <a:pt x="3936882" y="0"/>
                  <a:pt x="5042381" y="1021494"/>
                  <a:pt x="5175318" y="2330503"/>
                </a:cubicBezTo>
                <a:lnTo>
                  <a:pt x="5187818" y="2578058"/>
                </a:lnTo>
                <a:lnTo>
                  <a:pt x="5187818" y="2613784"/>
                </a:lnTo>
                <a:lnTo>
                  <a:pt x="5184446" y="2680565"/>
                </a:lnTo>
                <a:lnTo>
                  <a:pt x="5184446" y="2534094"/>
                </a:lnTo>
                <a:lnTo>
                  <a:pt x="0" y="2534094"/>
                </a:lnTo>
                <a:lnTo>
                  <a:pt x="10281" y="2330503"/>
                </a:lnTo>
                <a:cubicBezTo>
                  <a:pt x="143218" y="1021494"/>
                  <a:pt x="1248717" y="0"/>
                  <a:pt x="2592799" y="0"/>
                </a:cubicBezTo>
                <a:close/>
              </a:path>
            </a:pathLst>
          </a:custGeom>
        </p:spPr>
      </p:pic>
      <p:pic>
        <p:nvPicPr>
          <p:cNvPr id="12290" name="图片 79"/>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366973" y="4822032"/>
            <a:ext cx="2203450" cy="1993900"/>
          </a:xfrm>
          <a:custGeom>
            <a:avLst/>
            <a:gdLst>
              <a:gd name="T0" fmla="*/ 1674642 w 2205013"/>
              <a:gd name="T1" fmla="*/ 0 h 1994634"/>
              <a:gd name="T2" fmla="*/ 2205013 w 2205013"/>
              <a:gd name="T3" fmla="*/ 1994634 h 1994634"/>
              <a:gd name="T4" fmla="*/ 1089 w 2205013"/>
              <a:gd name="T5" fmla="*/ 1994634 h 1994634"/>
              <a:gd name="T6" fmla="*/ 0 w 2205013"/>
              <a:gd name="T7" fmla="*/ 1966756 h 1994634"/>
              <a:gd name="T8" fmla="*/ 1185654 w 2205013"/>
              <a:gd name="T9" fmla="*/ 1966756 h 1994634"/>
              <a:gd name="T10" fmla="*/ 1185654 w 2205013"/>
              <a:gd name="T11" fmla="*/ 223226 h 1994634"/>
              <a:gd name="T12" fmla="*/ 1674642 w 2205013"/>
              <a:gd name="T13" fmla="*/ 0 h 1994634"/>
              <a:gd name="T14" fmla="*/ 0 w 2205013"/>
              <a:gd name="T15" fmla="*/ 0 h 1994634"/>
              <a:gd name="T16" fmla="*/ 2205013 w 2205013"/>
              <a:gd name="T17" fmla="*/ 1994634 h 1994634"/>
            </a:gdLst>
            <a:ahLst/>
            <a:cxnLst>
              <a:cxn ang="0">
                <a:pos x="T0" y="T1"/>
              </a:cxn>
              <a:cxn ang="0">
                <a:pos x="T2" y="T3"/>
              </a:cxn>
              <a:cxn ang="0">
                <a:pos x="T4" y="T5"/>
              </a:cxn>
              <a:cxn ang="0">
                <a:pos x="T6" y="T7"/>
              </a:cxn>
              <a:cxn ang="0">
                <a:pos x="T8" y="T9"/>
              </a:cxn>
              <a:cxn ang="0">
                <a:pos x="T10" y="T11"/>
              </a:cxn>
              <a:cxn ang="0">
                <a:pos x="T12" y="T13"/>
              </a:cxn>
            </a:cxnLst>
            <a:rect l="T14" t="T15" r="T16" b="T17"/>
            <a:pathLst>
              <a:path w="2205013" h="1994634">
                <a:moveTo>
                  <a:pt x="1674642" y="0"/>
                </a:moveTo>
                <a:cubicBezTo>
                  <a:pt x="2023305" y="618115"/>
                  <a:pt x="2205013" y="1301490"/>
                  <a:pt x="2205013" y="1994634"/>
                </a:cubicBezTo>
                <a:lnTo>
                  <a:pt x="1089" y="1994634"/>
                </a:lnTo>
                <a:lnTo>
                  <a:pt x="0" y="1966756"/>
                </a:lnTo>
                <a:lnTo>
                  <a:pt x="1185654" y="1966756"/>
                </a:lnTo>
                <a:lnTo>
                  <a:pt x="1185654" y="223226"/>
                </a:lnTo>
                <a:lnTo>
                  <a:pt x="167464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8" name="空心弧 8"/>
          <p:cNvSpPr>
            <a:spLocks noChangeArrowheads="1"/>
          </p:cNvSpPr>
          <p:nvPr/>
        </p:nvSpPr>
        <p:spPr bwMode="auto">
          <a:xfrm>
            <a:off x="3233738" y="3984625"/>
            <a:ext cx="5748337" cy="5746750"/>
          </a:xfrm>
          <a:custGeom>
            <a:avLst/>
            <a:gdLst>
              <a:gd name="T0" fmla="*/ 2874169 w 21600"/>
              <a:gd name="T1" fmla="*/ 0 h 21600"/>
              <a:gd name="T2" fmla="*/ 72120 w 21600"/>
              <a:gd name="T3" fmla="*/ 2873375 h 21600"/>
              <a:gd name="T4" fmla="*/ 2874169 w 21600"/>
              <a:gd name="T5" fmla="*/ 144467 h 21600"/>
              <a:gd name="T6" fmla="*/ 5676217 w 21600"/>
              <a:gd name="T7" fmla="*/ 2873375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3" y="10800"/>
                </a:moveTo>
                <a:cubicBezTo>
                  <a:pt x="543" y="5135"/>
                  <a:pt x="5135" y="543"/>
                  <a:pt x="10800" y="543"/>
                </a:cubicBezTo>
                <a:cubicBezTo>
                  <a:pt x="16464" y="542"/>
                  <a:pt x="21056" y="5135"/>
                  <a:pt x="21057" y="10799"/>
                </a:cubicBezTo>
                <a:lnTo>
                  <a:pt x="21600" y="10800"/>
                </a:lnTo>
                <a:cubicBezTo>
                  <a:pt x="21600" y="4835"/>
                  <a:pt x="16764" y="0"/>
                  <a:pt x="10800" y="0"/>
                </a:cubicBezTo>
                <a:cubicBezTo>
                  <a:pt x="4835" y="0"/>
                  <a:pt x="0" y="4835"/>
                  <a:pt x="0" y="10800"/>
                </a:cubicBezTo>
                <a:lnTo>
                  <a:pt x="543" y="10800"/>
                </a:lnTo>
                <a:close/>
              </a:path>
            </a:pathLst>
          </a:custGeom>
          <a:solidFill>
            <a:schemeClr val="accent1">
              <a:lumMod val="60000"/>
              <a:lumOff val="40000"/>
            </a:schemeClr>
          </a:solidFill>
          <a:ln>
            <a:noFill/>
          </a:ln>
        </p:spPr>
        <p:txBody>
          <a:bodyPr anchor="ctr"/>
          <a:lstStyle/>
          <a:p>
            <a:pPr>
              <a:defRPr/>
            </a:pPr>
            <a:endParaRPr lang="zh-CN" altLang="en-US"/>
          </a:p>
        </p:txBody>
      </p:sp>
      <p:grpSp>
        <p:nvGrpSpPr>
          <p:cNvPr id="13317" name="组合 12"/>
          <p:cNvGrpSpPr>
            <a:grpSpLocks/>
          </p:cNvGrpSpPr>
          <p:nvPr/>
        </p:nvGrpSpPr>
        <p:grpSpPr bwMode="auto">
          <a:xfrm>
            <a:off x="-4763" y="57150"/>
            <a:ext cx="5900738" cy="954088"/>
            <a:chOff x="0" y="0"/>
            <a:chExt cx="5899700" cy="955516"/>
          </a:xfrm>
        </p:grpSpPr>
        <p:grpSp>
          <p:nvGrpSpPr>
            <p:cNvPr id="13349" name="组合 13"/>
            <p:cNvGrpSpPr>
              <a:grpSpLocks/>
            </p:cNvGrpSpPr>
            <p:nvPr/>
          </p:nvGrpSpPr>
          <p:grpSpPr bwMode="auto">
            <a:xfrm>
              <a:off x="0" y="0"/>
              <a:ext cx="5888396" cy="914404"/>
              <a:chOff x="0" y="0"/>
              <a:chExt cx="5888396" cy="914404"/>
            </a:xfrm>
          </p:grpSpPr>
          <p:sp>
            <p:nvSpPr>
              <p:cNvPr id="13351"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项目时间安排</a:t>
                </a:r>
              </a:p>
            </p:txBody>
          </p:sp>
          <p:grpSp>
            <p:nvGrpSpPr>
              <p:cNvPr id="13352" name="组合 16"/>
              <p:cNvGrpSpPr>
                <a:grpSpLocks/>
              </p:cNvGrpSpPr>
              <p:nvPr/>
            </p:nvGrpSpPr>
            <p:grpSpPr bwMode="auto">
              <a:xfrm>
                <a:off x="0" y="5"/>
                <a:ext cx="981293" cy="914399"/>
                <a:chOff x="0" y="0"/>
                <a:chExt cx="981293" cy="914399"/>
              </a:xfrm>
            </p:grpSpPr>
            <p:sp>
              <p:nvSpPr>
                <p:cNvPr id="13353"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3354" name="组合 18"/>
                <p:cNvGrpSpPr>
                  <a:grpSpLocks/>
                </p:cNvGrpSpPr>
                <p:nvPr/>
              </p:nvGrpSpPr>
              <p:grpSpPr bwMode="auto">
                <a:xfrm>
                  <a:off x="0" y="0"/>
                  <a:ext cx="704852" cy="914399"/>
                  <a:chOff x="0" y="0"/>
                  <a:chExt cx="704852" cy="914399"/>
                </a:xfrm>
              </p:grpSpPr>
              <p:sp>
                <p:nvSpPr>
                  <p:cNvPr id="13355"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3356" name="组合 20"/>
                  <p:cNvGrpSpPr>
                    <a:grpSpLocks/>
                  </p:cNvGrpSpPr>
                  <p:nvPr/>
                </p:nvGrpSpPr>
                <p:grpSpPr bwMode="auto">
                  <a:xfrm>
                    <a:off x="91136" y="0"/>
                    <a:ext cx="575833" cy="914399"/>
                    <a:chOff x="0" y="0"/>
                    <a:chExt cx="575833" cy="914399"/>
                  </a:xfrm>
                </p:grpSpPr>
                <p:sp>
                  <p:nvSpPr>
                    <p:cNvPr id="13357"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1</a:t>
                      </a:r>
                      <a:endParaRPr lang="zh-CN" altLang="en-US" sz="4400">
                        <a:solidFill>
                          <a:schemeClr val="bg1"/>
                        </a:solidFill>
                        <a:latin typeface="Segoe UI Black" pitchFamily="2" charset="0"/>
                        <a:sym typeface="Segoe UI Black" pitchFamily="2" charset="0"/>
                      </a:endParaRPr>
                    </a:p>
                  </p:txBody>
                </p:sp>
                <p:sp>
                  <p:nvSpPr>
                    <p:cNvPr id="13358"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3350" name="文本框 14"/>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a:solidFill>
                    <a:srgbClr val="757070"/>
                  </a:solidFill>
                  <a:latin typeface="微软雅黑" panose="020B0503020204020204" pitchFamily="34" charset="-122"/>
                  <a:ea typeface="微软雅黑" panose="020B0503020204020204" pitchFamily="34" charset="-122"/>
                </a:rPr>
                <a:t>“睿变、成长、贡献”校招新员工集训营</a:t>
              </a:r>
              <a:endPar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pic>
        <p:nvPicPr>
          <p:cNvPr id="12320" name="图片 53"/>
          <p:cNvPicPr preferRelativeResize="0">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78800" y="0"/>
            <a:ext cx="4013200" cy="1925638"/>
          </a:xfrm>
          <a:custGeom>
            <a:avLst/>
            <a:gdLst>
              <a:gd name="T0" fmla="*/ 0 w 4012671"/>
              <a:gd name="T1" fmla="*/ 0 h 1925665"/>
              <a:gd name="T2" fmla="*/ 4012671 w 4012671"/>
              <a:gd name="T3" fmla="*/ 0 h 1925665"/>
              <a:gd name="T4" fmla="*/ 4012671 w 4012671"/>
              <a:gd name="T5" fmla="*/ 1925665 h 1925665"/>
              <a:gd name="T6" fmla="*/ 3841328 w 4012671"/>
              <a:gd name="T7" fmla="*/ 1713981 h 1925665"/>
              <a:gd name="T8" fmla="*/ 570158 w 4012671"/>
              <a:gd name="T9" fmla="*/ 92544 h 1925665"/>
              <a:gd name="T10" fmla="*/ 141654 w 4012671"/>
              <a:gd name="T11" fmla="*/ 17419 h 1925665"/>
              <a:gd name="T12" fmla="*/ 0 w 4012671"/>
              <a:gd name="T13" fmla="*/ 0 h 1925665"/>
              <a:gd name="T14" fmla="*/ 4012671 w 4012671"/>
              <a:gd name="T15" fmla="*/ 1925665 h 1925665"/>
            </a:gdLst>
            <a:ahLst/>
            <a:cxnLst>
              <a:cxn ang="0">
                <a:pos x="T0" y="T1"/>
              </a:cxn>
              <a:cxn ang="0">
                <a:pos x="T2" y="T3"/>
              </a:cxn>
              <a:cxn ang="0">
                <a:pos x="T4" y="T5"/>
              </a:cxn>
              <a:cxn ang="0">
                <a:pos x="T6" y="T7"/>
              </a:cxn>
              <a:cxn ang="0">
                <a:pos x="T8" y="T9"/>
              </a:cxn>
              <a:cxn ang="0">
                <a:pos x="T10" y="T11"/>
              </a:cxn>
            </a:cxnLst>
            <a:rect l="T12" t="T13" r="T14" b="T15"/>
            <a:pathLst>
              <a:path w="4012671" h="1925665">
                <a:moveTo>
                  <a:pt x="0" y="0"/>
                </a:moveTo>
                <a:lnTo>
                  <a:pt x="4012671" y="0"/>
                </a:lnTo>
                <a:lnTo>
                  <a:pt x="4012671" y="1925665"/>
                </a:lnTo>
                <a:lnTo>
                  <a:pt x="3841328" y="1713981"/>
                </a:lnTo>
                <a:cubicBezTo>
                  <a:pt x="3204450" y="1005213"/>
                  <a:pt x="2009426" y="382711"/>
                  <a:pt x="570158" y="92544"/>
                </a:cubicBezTo>
                <a:cubicBezTo>
                  <a:pt x="426231" y="63527"/>
                  <a:pt x="283268" y="38520"/>
                  <a:pt x="141654" y="1741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9" name="空心弧 68"/>
          <p:cNvSpPr>
            <a:spLocks noChangeArrowheads="1"/>
          </p:cNvSpPr>
          <p:nvPr/>
        </p:nvSpPr>
        <p:spPr bwMode="auto">
          <a:xfrm>
            <a:off x="3482975" y="4246563"/>
            <a:ext cx="5224463" cy="5224462"/>
          </a:xfrm>
          <a:custGeom>
            <a:avLst/>
            <a:gdLst>
              <a:gd name="T0" fmla="*/ 631829140 w 21600"/>
              <a:gd name="T1" fmla="*/ 0 h 21600"/>
              <a:gd name="T2" fmla="*/ 1042985913 w 21600"/>
              <a:gd name="T3" fmla="*/ 396296969 h 21600"/>
              <a:gd name="T4" fmla="*/ 631829140 w 21600"/>
              <a:gd name="T5" fmla="*/ 315914510 h 21600"/>
              <a:gd name="T6" fmla="*/ 220672126 w 21600"/>
              <a:gd name="T7" fmla="*/ 396296969 h 21600"/>
              <a:gd name="T8" fmla="*/ 0 60000 65536"/>
              <a:gd name="T9" fmla="*/ 0 60000 65536"/>
              <a:gd name="T10" fmla="*/ 0 60000 65536"/>
              <a:gd name="T11" fmla="*/ 0 60000 65536"/>
              <a:gd name="T12" fmla="*/ 0 w 21600"/>
              <a:gd name="T13" fmla="*/ 0 h 21600"/>
              <a:gd name="T14" fmla="*/ 21600 w 21600"/>
              <a:gd name="T15" fmla="*/ 10925 h 21600"/>
            </a:gdLst>
            <a:ahLst/>
            <a:cxnLst>
              <a:cxn ang="T8">
                <a:pos x="T0" y="T1"/>
              </a:cxn>
              <a:cxn ang="T9">
                <a:pos x="T2" y="T3"/>
              </a:cxn>
              <a:cxn ang="T10">
                <a:pos x="T4" y="T5"/>
              </a:cxn>
              <a:cxn ang="T11">
                <a:pos x="T6" y="T7"/>
              </a:cxn>
            </a:cxnLst>
            <a:rect l="T12" t="T13" r="T14" b="T15"/>
            <a:pathLst>
              <a:path w="21600" h="21600">
                <a:moveTo>
                  <a:pt x="15485" y="8116"/>
                </a:moveTo>
                <a:cubicBezTo>
                  <a:pt x="14523" y="6436"/>
                  <a:pt x="12735" y="5399"/>
                  <a:pt x="10799" y="5400"/>
                </a:cubicBezTo>
                <a:cubicBezTo>
                  <a:pt x="8864" y="5400"/>
                  <a:pt x="7076" y="6436"/>
                  <a:pt x="6114" y="8116"/>
                </a:cubicBezTo>
                <a:lnTo>
                  <a:pt x="1428" y="5432"/>
                </a:lnTo>
                <a:cubicBezTo>
                  <a:pt x="3352" y="2072"/>
                  <a:pt x="6928" y="-1"/>
                  <a:pt x="10800" y="0"/>
                </a:cubicBezTo>
                <a:cubicBezTo>
                  <a:pt x="14671" y="0"/>
                  <a:pt x="18247" y="2072"/>
                  <a:pt x="20171" y="5432"/>
                </a:cubicBezTo>
                <a:lnTo>
                  <a:pt x="15485" y="8116"/>
                </a:lnTo>
                <a:close/>
              </a:path>
            </a:pathLst>
          </a:custGeom>
          <a:solidFill>
            <a:srgbClr val="F2F2F2">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3320" name="空心弧 69"/>
          <p:cNvSpPr>
            <a:spLocks noChangeArrowheads="1"/>
          </p:cNvSpPr>
          <p:nvPr/>
        </p:nvSpPr>
        <p:spPr bwMode="auto">
          <a:xfrm rot="-5997263">
            <a:off x="3485356" y="4260057"/>
            <a:ext cx="5222875" cy="5224462"/>
          </a:xfrm>
          <a:custGeom>
            <a:avLst/>
            <a:gdLst>
              <a:gd name="T0" fmla="*/ 631445104 w 21600"/>
              <a:gd name="T1" fmla="*/ 0 h 21600"/>
              <a:gd name="T2" fmla="*/ 1007330098 w 21600"/>
              <a:gd name="T3" fmla="*/ 172290421 h 21600"/>
              <a:gd name="T4" fmla="*/ 631445104 w 21600"/>
              <a:gd name="T5" fmla="*/ 76053412 h 21600"/>
              <a:gd name="T6" fmla="*/ 255559868 w 21600"/>
              <a:gd name="T7" fmla="*/ 172290421 h 21600"/>
              <a:gd name="T8" fmla="*/ 0 60000 65536"/>
              <a:gd name="T9" fmla="*/ 0 60000 65536"/>
              <a:gd name="T10" fmla="*/ 0 60000 65536"/>
              <a:gd name="T11" fmla="*/ 0 60000 65536"/>
              <a:gd name="T12" fmla="*/ 0 w 21600"/>
              <a:gd name="T13" fmla="*/ 0 h 21600"/>
              <a:gd name="T14" fmla="*/ 21600 w 21600"/>
              <a:gd name="T15" fmla="*/ 6726 h 21600"/>
            </a:gdLst>
            <a:ahLst/>
            <a:cxnLst>
              <a:cxn ang="T8">
                <a:pos x="T0" y="T1"/>
              </a:cxn>
              <a:cxn ang="T9">
                <a:pos x="T2" y="T3"/>
              </a:cxn>
              <a:cxn ang="T10">
                <a:pos x="T4" y="T5"/>
              </a:cxn>
              <a:cxn ang="T11">
                <a:pos x="T6" y="T7"/>
              </a:cxn>
            </a:cxnLst>
            <a:rect l="T12" t="T13" r="T14" b="T15"/>
            <a:pathLst>
              <a:path w="21600" h="21600">
                <a:moveTo>
                  <a:pt x="16817" y="3448"/>
                </a:moveTo>
                <a:cubicBezTo>
                  <a:pt x="15119" y="2059"/>
                  <a:pt x="12993" y="1299"/>
                  <a:pt x="10799" y="1300"/>
                </a:cubicBezTo>
                <a:cubicBezTo>
                  <a:pt x="8606" y="1300"/>
                  <a:pt x="6480" y="2059"/>
                  <a:pt x="4782" y="3448"/>
                </a:cubicBezTo>
                <a:lnTo>
                  <a:pt x="3959" y="2442"/>
                </a:lnTo>
                <a:cubicBezTo>
                  <a:pt x="5889" y="863"/>
                  <a:pt x="8306" y="-1"/>
                  <a:pt x="10800" y="0"/>
                </a:cubicBezTo>
                <a:cubicBezTo>
                  <a:pt x="13293" y="0"/>
                  <a:pt x="15710" y="863"/>
                  <a:pt x="17640" y="2442"/>
                </a:cubicBezTo>
                <a:lnTo>
                  <a:pt x="16817" y="3448"/>
                </a:lnTo>
                <a:close/>
              </a:path>
            </a:pathLst>
          </a:custGeom>
          <a:solidFill>
            <a:srgbClr val="F2F2F2">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3321" name="空心弧 70"/>
          <p:cNvSpPr>
            <a:spLocks noChangeArrowheads="1"/>
          </p:cNvSpPr>
          <p:nvPr/>
        </p:nvSpPr>
        <p:spPr bwMode="auto">
          <a:xfrm rot="-270088">
            <a:off x="3482975" y="4244975"/>
            <a:ext cx="5224463" cy="5224463"/>
          </a:xfrm>
          <a:custGeom>
            <a:avLst/>
            <a:gdLst>
              <a:gd name="T0" fmla="*/ 631829140 w 21600"/>
              <a:gd name="T1" fmla="*/ 0 h 21600"/>
              <a:gd name="T2" fmla="*/ 1057962707 w 21600"/>
              <a:gd name="T3" fmla="*/ 387697241 h 21600"/>
              <a:gd name="T4" fmla="*/ 631829140 w 21600"/>
              <a:gd name="T5" fmla="*/ 281398043 h 21600"/>
              <a:gd name="T6" fmla="*/ 205695332 w 21600"/>
              <a:gd name="T7" fmla="*/ 387697241 h 21600"/>
              <a:gd name="T8" fmla="*/ 0 60000 65536"/>
              <a:gd name="T9" fmla="*/ 0 60000 65536"/>
              <a:gd name="T10" fmla="*/ 0 60000 65536"/>
              <a:gd name="T11" fmla="*/ 0 60000 65536"/>
              <a:gd name="T12" fmla="*/ 0 w 21600"/>
              <a:gd name="T13" fmla="*/ 0 h 21600"/>
              <a:gd name="T14" fmla="*/ 21600 w 21600"/>
              <a:gd name="T15" fmla="*/ 10925 h 21600"/>
            </a:gdLst>
            <a:ahLst/>
            <a:cxnLst>
              <a:cxn ang="T8">
                <a:pos x="T0" y="T1"/>
              </a:cxn>
              <a:cxn ang="T9">
                <a:pos x="T2" y="T3"/>
              </a:cxn>
              <a:cxn ang="T10">
                <a:pos x="T4" y="T5"/>
              </a:cxn>
              <a:cxn ang="T11">
                <a:pos x="T6" y="T7"/>
              </a:cxn>
            </a:cxnLst>
            <a:rect l="T12" t="T13" r="T14" b="T15"/>
            <a:pathLst>
              <a:path w="21600" h="21600">
                <a:moveTo>
                  <a:pt x="15997" y="7822"/>
                </a:moveTo>
                <a:cubicBezTo>
                  <a:pt x="14930" y="5959"/>
                  <a:pt x="12947" y="4809"/>
                  <a:pt x="10799" y="4810"/>
                </a:cubicBezTo>
                <a:cubicBezTo>
                  <a:pt x="8652" y="4810"/>
                  <a:pt x="6669" y="5959"/>
                  <a:pt x="5602" y="7822"/>
                </a:cubicBezTo>
                <a:lnTo>
                  <a:pt x="1428" y="5432"/>
                </a:lnTo>
                <a:cubicBezTo>
                  <a:pt x="3352" y="2072"/>
                  <a:pt x="6928" y="-1"/>
                  <a:pt x="10800" y="0"/>
                </a:cubicBezTo>
                <a:cubicBezTo>
                  <a:pt x="14671" y="0"/>
                  <a:pt x="18247" y="2072"/>
                  <a:pt x="20171" y="5432"/>
                </a:cubicBezTo>
                <a:lnTo>
                  <a:pt x="15997" y="7822"/>
                </a:lnTo>
                <a:close/>
              </a:path>
            </a:pathLst>
          </a:custGeom>
          <a:solidFill>
            <a:srgbClr val="F2F2F2">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3322" name="任意多边形 73"/>
          <p:cNvSpPr>
            <a:spLocks noChangeArrowheads="1"/>
          </p:cNvSpPr>
          <p:nvPr/>
        </p:nvSpPr>
        <p:spPr bwMode="auto">
          <a:xfrm>
            <a:off x="10909300" y="0"/>
            <a:ext cx="1282700" cy="1925638"/>
          </a:xfrm>
          <a:custGeom>
            <a:avLst/>
            <a:gdLst>
              <a:gd name="T0" fmla="*/ 0 w 1884318"/>
              <a:gd name="T1" fmla="*/ 0 h 1076807"/>
              <a:gd name="T2" fmla="*/ 873164 w 1884318"/>
              <a:gd name="T3" fmla="*/ 0 h 1076807"/>
              <a:gd name="T4" fmla="*/ 873164 w 1884318"/>
              <a:gd name="T5" fmla="*/ 3443590 h 1076807"/>
              <a:gd name="T6" fmla="*/ 806482 w 1884318"/>
              <a:gd name="T7" fmla="*/ 2914944 h 1076807"/>
              <a:gd name="T8" fmla="*/ 83392 w 1884318"/>
              <a:gd name="T9" fmla="*/ 153419 h 1076807"/>
              <a:gd name="T10" fmla="*/ 0 60000 65536"/>
              <a:gd name="T11" fmla="*/ 0 60000 65536"/>
              <a:gd name="T12" fmla="*/ 0 60000 65536"/>
              <a:gd name="T13" fmla="*/ 0 60000 65536"/>
              <a:gd name="T14" fmla="*/ 0 60000 65536"/>
              <a:gd name="T15" fmla="*/ 0 w 1884318"/>
              <a:gd name="T16" fmla="*/ 0 h 1076807"/>
              <a:gd name="T17" fmla="*/ 1884318 w 1884318"/>
              <a:gd name="T18" fmla="*/ 1076807 h 1076807"/>
            </a:gdLst>
            <a:ahLst/>
            <a:cxnLst>
              <a:cxn ang="T10">
                <a:pos x="T0" y="T1"/>
              </a:cxn>
              <a:cxn ang="T11">
                <a:pos x="T2" y="T3"/>
              </a:cxn>
              <a:cxn ang="T12">
                <a:pos x="T4" y="T5"/>
              </a:cxn>
              <a:cxn ang="T13">
                <a:pos x="T6" y="T7"/>
              </a:cxn>
              <a:cxn ang="T14">
                <a:pos x="T8" y="T9"/>
              </a:cxn>
            </a:cxnLst>
            <a:rect l="T15" t="T16" r="T17" b="T18"/>
            <a:pathLst>
              <a:path w="1884318" h="1076807">
                <a:moveTo>
                  <a:pt x="0" y="0"/>
                </a:moveTo>
                <a:lnTo>
                  <a:pt x="1884318" y="0"/>
                </a:lnTo>
                <a:lnTo>
                  <a:pt x="1884318" y="1076807"/>
                </a:lnTo>
                <a:lnTo>
                  <a:pt x="1740416" y="911500"/>
                </a:lnTo>
                <a:cubicBezTo>
                  <a:pt x="1382449" y="546845"/>
                  <a:pt x="838921" y="246067"/>
                  <a:pt x="179963" y="47974"/>
                </a:cubicBezTo>
                <a:lnTo>
                  <a:pt x="0" y="0"/>
                </a:lnTo>
                <a:close/>
              </a:path>
            </a:pathLst>
          </a:custGeom>
          <a:solidFill>
            <a:srgbClr val="F2F2F2">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3323" name="直角三角形 83"/>
          <p:cNvSpPr>
            <a:spLocks noChangeArrowheads="1"/>
          </p:cNvSpPr>
          <p:nvPr/>
        </p:nvSpPr>
        <p:spPr bwMode="auto">
          <a:xfrm>
            <a:off x="0" y="6215063"/>
            <a:ext cx="3235325" cy="642937"/>
          </a:xfrm>
          <a:prstGeom prst="rtTriangle">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3324" name="直角三角形 84"/>
          <p:cNvSpPr>
            <a:spLocks noChangeArrowheads="1"/>
          </p:cNvSpPr>
          <p:nvPr/>
        </p:nvSpPr>
        <p:spPr bwMode="auto">
          <a:xfrm flipH="1">
            <a:off x="8982075" y="6215063"/>
            <a:ext cx="3217863" cy="644525"/>
          </a:xfrm>
          <a:prstGeom prst="rtTriangle">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3325" name="MH_SubTitle_1"/>
          <p:cNvSpPr txBox="1">
            <a:spLocks noChangeArrowheads="1"/>
          </p:cNvSpPr>
          <p:nvPr>
            <p:custDataLst>
              <p:tags r:id="rId1"/>
            </p:custDataLst>
          </p:nvPr>
        </p:nvSpPr>
        <p:spPr bwMode="auto">
          <a:xfrm>
            <a:off x="932260" y="4137819"/>
            <a:ext cx="1947863" cy="169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20000"/>
              </a:lnSpc>
              <a:spcBef>
                <a:spcPct val="0"/>
              </a:spcBef>
              <a:buFontTx/>
              <a:buNone/>
            </a:pPr>
            <a:r>
              <a:rPr lang="zh-CN" altLang="en-US" sz="1800" b="1" dirty="0" smtClean="0">
                <a:solidFill>
                  <a:srgbClr val="2E75B5"/>
                </a:solidFill>
                <a:latin typeface="微软雅黑" panose="020B0503020204020204" pitchFamily="34" charset="-122"/>
                <a:ea typeface="微软雅黑" panose="020B0503020204020204" pitchFamily="34" charset="-122"/>
              </a:rPr>
              <a:t>第一天：</a:t>
            </a:r>
            <a:endParaRPr lang="zh-CN" altLang="en-US" sz="1800" b="1" dirty="0">
              <a:solidFill>
                <a:srgbClr val="2E75B5"/>
              </a:solidFill>
              <a:latin typeface="微软雅黑" panose="020B0503020204020204" pitchFamily="34" charset="-122"/>
              <a:ea typeface="微软雅黑" panose="020B0503020204020204" pitchFamily="34" charset="-122"/>
            </a:endParaRPr>
          </a:p>
          <a:p>
            <a:pPr eaLnBrk="1" hangingPunct="1">
              <a:lnSpc>
                <a:spcPct val="120000"/>
              </a:lnSpc>
              <a:spcBef>
                <a:spcPct val="0"/>
              </a:spcBef>
              <a:buFontTx/>
              <a:buNone/>
            </a:pPr>
            <a:r>
              <a:rPr lang="en-US" altLang="zh-CN" sz="1400" dirty="0" smtClean="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、开营仪式</a:t>
            </a:r>
          </a:p>
          <a:p>
            <a:pPr eaLnBrk="1" hangingPunct="1">
              <a:lnSpc>
                <a:spcPct val="120000"/>
              </a:lnSpc>
              <a:spcBef>
                <a:spcPct val="0"/>
              </a:spcBef>
              <a:buFontTx/>
              <a:buNone/>
            </a:pPr>
            <a:r>
              <a:rPr lang="en-US" altLang="zh-CN" sz="1400" dirty="0" smtClean="0">
                <a:latin typeface="微软雅黑" panose="020B0503020204020204" pitchFamily="34" charset="-122"/>
                <a:ea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rPr>
              <a:t>、破</a:t>
            </a:r>
            <a:r>
              <a:rPr lang="zh-CN" altLang="en-US" sz="1400" dirty="0">
                <a:latin typeface="微软雅黑" panose="020B0503020204020204" pitchFamily="34" charset="-122"/>
                <a:ea typeface="微软雅黑" panose="020B0503020204020204" pitchFamily="34" charset="-122"/>
              </a:rPr>
              <a:t>冰、团建</a:t>
            </a:r>
          </a:p>
          <a:p>
            <a:pPr eaLnBrk="1" hangingPunct="1">
              <a:lnSpc>
                <a:spcPct val="120000"/>
              </a:lnSpc>
              <a:spcBef>
                <a:spcPct val="0"/>
              </a:spcBef>
              <a:buFontTx/>
              <a:buNone/>
            </a:pPr>
            <a:r>
              <a:rPr lang="en-US" altLang="zh-CN" sz="1400" dirty="0" smtClean="0">
                <a:latin typeface="微软雅黑" panose="020B0503020204020204" pitchFamily="34" charset="-122"/>
                <a:ea typeface="微软雅黑" panose="020B0503020204020204" pitchFamily="34" charset="-122"/>
              </a:rPr>
              <a:t>3</a:t>
            </a:r>
            <a:r>
              <a:rPr lang="zh-CN" altLang="en-US" sz="1400" dirty="0" smtClean="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国王与</a:t>
            </a:r>
            <a:r>
              <a:rPr lang="zh-CN" altLang="en-US" sz="1400" dirty="0" smtClean="0">
                <a:latin typeface="微软雅黑" panose="020B0503020204020204" pitchFamily="34" charset="-122"/>
                <a:ea typeface="微软雅黑" panose="020B0503020204020204" pitchFamily="34" charset="-122"/>
              </a:rPr>
              <a:t>天使启动会</a:t>
            </a:r>
            <a:endParaRPr lang="en-US" altLang="zh-CN" sz="1400" dirty="0" smtClean="0">
              <a:latin typeface="微软雅黑" panose="020B0503020204020204" pitchFamily="34" charset="-122"/>
              <a:ea typeface="微软雅黑" panose="020B0503020204020204" pitchFamily="34" charset="-122"/>
            </a:endParaRPr>
          </a:p>
          <a:p>
            <a:pPr eaLnBrk="1" hangingPunct="1">
              <a:lnSpc>
                <a:spcPct val="120000"/>
              </a:lnSpc>
              <a:spcBef>
                <a:spcPct val="0"/>
              </a:spcBef>
              <a:buFontTx/>
              <a:buNone/>
            </a:pPr>
            <a:r>
              <a:rPr lang="en-US" altLang="zh-CN" sz="1400" dirty="0" smtClean="0">
                <a:latin typeface="微软雅黑" panose="020B0503020204020204" pitchFamily="34" charset="-122"/>
                <a:ea typeface="微软雅黑" panose="020B0503020204020204" pitchFamily="34" charset="-122"/>
              </a:rPr>
              <a:t>4</a:t>
            </a:r>
            <a:r>
              <a:rPr lang="zh-CN" altLang="en-US" sz="1400" dirty="0" smtClean="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素质拓展</a:t>
            </a:r>
          </a:p>
        </p:txBody>
      </p:sp>
      <p:sp>
        <p:nvSpPr>
          <p:cNvPr id="13326" name="MH_SubTitle_2"/>
          <p:cNvSpPr txBox="1">
            <a:spLocks noChangeArrowheads="1"/>
          </p:cNvSpPr>
          <p:nvPr>
            <p:custDataLst>
              <p:tags r:id="rId2"/>
            </p:custDataLst>
          </p:nvPr>
        </p:nvSpPr>
        <p:spPr bwMode="auto">
          <a:xfrm>
            <a:off x="4267691" y="2992519"/>
            <a:ext cx="2614612"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20000"/>
              </a:lnSpc>
              <a:spcBef>
                <a:spcPct val="0"/>
              </a:spcBef>
              <a:buFontTx/>
              <a:buNone/>
            </a:pPr>
            <a:r>
              <a:rPr lang="zh-CN" altLang="en-US" sz="1800" b="1" dirty="0">
                <a:solidFill>
                  <a:schemeClr val="accent2"/>
                </a:solidFill>
                <a:latin typeface="微软雅黑" panose="020B0503020204020204" pitchFamily="34" charset="-122"/>
                <a:ea typeface="微软雅黑" panose="020B0503020204020204" pitchFamily="34" charset="-122"/>
              </a:rPr>
              <a:t>第二天：</a:t>
            </a:r>
          </a:p>
          <a:p>
            <a:pPr eaLnBrk="1" hangingPunct="1">
              <a:lnSpc>
                <a:spcPct val="120000"/>
              </a:lnSpc>
              <a:spcBef>
                <a:spcPct val="0"/>
              </a:spcBef>
              <a:buFontTx/>
              <a:buNone/>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、心态转变：从学子到职人</a:t>
            </a:r>
          </a:p>
          <a:p>
            <a:pPr eaLnBrk="1" hangingPunct="1">
              <a:lnSpc>
                <a:spcPct val="120000"/>
              </a:lnSpc>
              <a:spcBef>
                <a:spcPct val="0"/>
              </a:spcBef>
              <a:buFontTx/>
              <a:buNone/>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、目标管理</a:t>
            </a:r>
          </a:p>
          <a:p>
            <a:pPr eaLnBrk="1" hangingPunct="1">
              <a:lnSpc>
                <a:spcPct val="120000"/>
              </a:lnSpc>
              <a:spcBef>
                <a:spcPct val="0"/>
              </a:spcBef>
              <a:buFontTx/>
              <a:buNone/>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、时间管理</a:t>
            </a:r>
          </a:p>
        </p:txBody>
      </p:sp>
      <p:sp>
        <p:nvSpPr>
          <p:cNvPr id="13328" name="MH_SubTitle_4"/>
          <p:cNvSpPr txBox="1">
            <a:spLocks noChangeArrowheads="1"/>
          </p:cNvSpPr>
          <p:nvPr>
            <p:custDataLst>
              <p:tags r:id="rId3"/>
            </p:custDataLst>
          </p:nvPr>
        </p:nvSpPr>
        <p:spPr bwMode="auto">
          <a:xfrm>
            <a:off x="9144569" y="4179026"/>
            <a:ext cx="2091170" cy="198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20000"/>
              </a:lnSpc>
              <a:spcBef>
                <a:spcPct val="0"/>
              </a:spcBef>
              <a:buFontTx/>
              <a:buNone/>
            </a:pPr>
            <a:r>
              <a:rPr lang="zh-CN" altLang="en-US" sz="1800" b="1" dirty="0" smtClean="0">
                <a:solidFill>
                  <a:srgbClr val="666666"/>
                </a:solidFill>
                <a:latin typeface="微软雅黑" panose="020B0503020204020204" pitchFamily="34" charset="-122"/>
                <a:ea typeface="微软雅黑" panose="020B0503020204020204" pitchFamily="34" charset="-122"/>
              </a:rPr>
              <a:t>第三天</a:t>
            </a:r>
            <a:r>
              <a:rPr lang="zh-CN" altLang="en-US" sz="1800" b="1" dirty="0">
                <a:solidFill>
                  <a:srgbClr val="666666"/>
                </a:solidFill>
                <a:latin typeface="微软雅黑" panose="020B0503020204020204" pitchFamily="34" charset="-122"/>
                <a:ea typeface="微软雅黑" panose="020B0503020204020204" pitchFamily="34" charset="-122"/>
              </a:rPr>
              <a:t>：</a:t>
            </a:r>
          </a:p>
          <a:p>
            <a:pPr eaLnBrk="1" hangingPunct="1">
              <a:lnSpc>
                <a:spcPct val="120000"/>
              </a:lnSpc>
              <a:spcBef>
                <a:spcPct val="0"/>
              </a:spcBef>
              <a:buFontTx/>
              <a:buNone/>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、情绪压力管理</a:t>
            </a:r>
          </a:p>
          <a:p>
            <a:pPr eaLnBrk="1" hangingPunct="1">
              <a:lnSpc>
                <a:spcPct val="120000"/>
              </a:lnSpc>
              <a:spcBef>
                <a:spcPct val="0"/>
              </a:spcBef>
              <a:buFontTx/>
              <a:buNone/>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、团队共赢合作</a:t>
            </a:r>
          </a:p>
          <a:p>
            <a:pPr eaLnBrk="1" hangingPunct="1">
              <a:lnSpc>
                <a:spcPct val="120000"/>
              </a:lnSpc>
              <a:spcBef>
                <a:spcPct val="0"/>
              </a:spcBef>
              <a:buNone/>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、国王与天使总结会</a:t>
            </a:r>
          </a:p>
          <a:p>
            <a:pPr eaLnBrk="1" hangingPunct="1">
              <a:lnSpc>
                <a:spcPct val="120000"/>
              </a:lnSpc>
              <a:spcBef>
                <a:spcPct val="0"/>
              </a:spcBef>
              <a:buNone/>
            </a:pPr>
            <a:r>
              <a:rPr lang="en-US" altLang="zh-CN" sz="1400" dirty="0" smtClean="0">
                <a:latin typeface="微软雅黑" panose="020B0503020204020204" pitchFamily="34" charset="-122"/>
                <a:ea typeface="微软雅黑" panose="020B0503020204020204" pitchFamily="34" charset="-122"/>
              </a:rPr>
              <a:t>4</a:t>
            </a:r>
            <a:r>
              <a:rPr lang="zh-CN" altLang="en-US" sz="1400" dirty="0" smtClean="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毕业</a:t>
            </a:r>
            <a:r>
              <a:rPr lang="zh-CN" altLang="en-US" sz="1400" dirty="0" smtClean="0">
                <a:latin typeface="微软雅黑" panose="020B0503020204020204" pitchFamily="34" charset="-122"/>
                <a:ea typeface="微软雅黑" panose="020B0503020204020204" pitchFamily="34" charset="-122"/>
              </a:rPr>
              <a:t>典礼</a:t>
            </a:r>
            <a:endParaRPr lang="zh-CN" altLang="en-US" sz="14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1528336" y="2143744"/>
            <a:ext cx="1881969" cy="1881970"/>
            <a:chOff x="2270653" y="2074617"/>
            <a:chExt cx="1465262" cy="1465263"/>
          </a:xfrm>
        </p:grpSpPr>
        <p:grpSp>
          <p:nvGrpSpPr>
            <p:cNvPr id="13331" name="组合 5"/>
            <p:cNvGrpSpPr>
              <a:grpSpLocks/>
            </p:cNvGrpSpPr>
            <p:nvPr/>
          </p:nvGrpSpPr>
          <p:grpSpPr bwMode="auto">
            <a:xfrm>
              <a:off x="2270653" y="2074617"/>
              <a:ext cx="1465262" cy="1465263"/>
              <a:chOff x="2020093" y="2014268"/>
              <a:chExt cx="1465507" cy="1464726"/>
            </a:xfrm>
          </p:grpSpPr>
          <p:sp>
            <p:nvSpPr>
              <p:cNvPr id="63" name="MH_Other_1"/>
              <p:cNvSpPr/>
              <p:nvPr>
                <p:custDataLst>
                  <p:tags r:id="rId10"/>
                </p:custDataLst>
              </p:nvPr>
            </p:nvSpPr>
            <p:spPr>
              <a:xfrm>
                <a:off x="2164579" y="2158678"/>
                <a:ext cx="1176535" cy="1175906"/>
              </a:xfrm>
              <a:prstGeom prst="ellipse">
                <a:avLst/>
              </a:prstGeom>
              <a:noFill/>
              <a:ln w="57150" cap="flat" cmpd="sng" algn="ctr">
                <a:solidFill>
                  <a:schemeClr val="accent1">
                    <a:lumMod val="60000"/>
                    <a:lumOff val="40000"/>
                  </a:scheme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rgbClr val="FFFFFF"/>
                  </a:solidFill>
                  <a:latin typeface="Calibri"/>
                  <a:ea typeface="幼圆"/>
                </a:endParaRPr>
              </a:p>
            </p:txBody>
          </p:sp>
          <p:sp>
            <p:nvSpPr>
              <p:cNvPr id="71" name="MH_Other_11"/>
              <p:cNvSpPr/>
              <p:nvPr>
                <p:custDataLst>
                  <p:tags r:id="rId11"/>
                </p:custDataLst>
              </p:nvPr>
            </p:nvSpPr>
            <p:spPr>
              <a:xfrm>
                <a:off x="2020093" y="2014268"/>
                <a:ext cx="1465507" cy="1464726"/>
              </a:xfrm>
              <a:prstGeom prst="ellipse">
                <a:avLst/>
              </a:prstGeom>
              <a:noFill/>
              <a:ln w="57150" cap="flat" cmpd="sng" algn="ctr">
                <a:solidFill>
                  <a:schemeClr val="accent1">
                    <a:lumMod val="60000"/>
                    <a:lumOff val="40000"/>
                  </a:scheme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rgbClr val="FFFFFF"/>
                  </a:solidFill>
                  <a:latin typeface="Calibri"/>
                  <a:ea typeface="幼圆"/>
                </a:endParaRPr>
              </a:p>
            </p:txBody>
          </p:sp>
        </p:grpSp>
        <p:sp>
          <p:nvSpPr>
            <p:cNvPr id="83" name="KSO_Shape"/>
            <p:cNvSpPr>
              <a:spLocks/>
            </p:cNvSpPr>
            <p:nvPr/>
          </p:nvSpPr>
          <p:spPr bwMode="auto">
            <a:xfrm>
              <a:off x="2654350" y="2443162"/>
              <a:ext cx="679450" cy="673100"/>
            </a:xfrm>
            <a:custGeom>
              <a:avLst/>
              <a:gdLst>
                <a:gd name="T0" fmla="*/ 1381568 w 6238"/>
                <a:gd name="T1" fmla="*/ 624724 h 6192"/>
                <a:gd name="T2" fmla="*/ 341727 w 6238"/>
                <a:gd name="T3" fmla="*/ 911602 h 6192"/>
                <a:gd name="T4" fmla="*/ 393032 w 6238"/>
                <a:gd name="T5" fmla="*/ 1061145 h 6192"/>
                <a:gd name="T6" fmla="*/ 1246892 w 6238"/>
                <a:gd name="T7" fmla="*/ 1245480 h 6192"/>
                <a:gd name="T8" fmla="*/ 1191923 w 6238"/>
                <a:gd name="T9" fmla="*/ 1274168 h 6192"/>
                <a:gd name="T10" fmla="*/ 822100 w 6238"/>
                <a:gd name="T11" fmla="*/ 1330018 h 6192"/>
                <a:gd name="T12" fmla="*/ 597336 w 6238"/>
                <a:gd name="T13" fmla="*/ 1254025 h 6192"/>
                <a:gd name="T14" fmla="*/ 105664 w 6238"/>
                <a:gd name="T15" fmla="*/ 1563183 h 6192"/>
                <a:gd name="T16" fmla="*/ 159106 w 6238"/>
                <a:gd name="T17" fmla="*/ 1601332 h 6192"/>
                <a:gd name="T18" fmla="*/ 457774 w 6238"/>
                <a:gd name="T19" fmla="*/ 1730732 h 6192"/>
                <a:gd name="T20" fmla="*/ 897836 w 6238"/>
                <a:gd name="T21" fmla="*/ 1811607 h 6192"/>
                <a:gd name="T22" fmla="*/ 1340341 w 6238"/>
                <a:gd name="T23" fmla="*/ 1729206 h 6192"/>
                <a:gd name="T24" fmla="*/ 1636260 w 6238"/>
                <a:gd name="T25" fmla="*/ 1601332 h 6192"/>
                <a:gd name="T26" fmla="*/ 1690008 w 6238"/>
                <a:gd name="T27" fmla="*/ 1563183 h 6192"/>
                <a:gd name="T28" fmla="*/ 831567 w 6238"/>
                <a:gd name="T29" fmla="*/ 1492989 h 6192"/>
                <a:gd name="T30" fmla="*/ 1281096 w 6238"/>
                <a:gd name="T31" fmla="*/ 1557995 h 6192"/>
                <a:gd name="T32" fmla="*/ 1031290 w 6238"/>
                <a:gd name="T33" fmla="*/ 1374270 h 6192"/>
                <a:gd name="T34" fmla="*/ 595809 w 6238"/>
                <a:gd name="T35" fmla="*/ 1393802 h 6192"/>
                <a:gd name="T36" fmla="*/ 508468 w 6238"/>
                <a:gd name="T37" fmla="*/ 1677629 h 6192"/>
                <a:gd name="T38" fmla="*/ 1044116 w 6238"/>
                <a:gd name="T39" fmla="*/ 1707538 h 6192"/>
                <a:gd name="T40" fmla="*/ 1473794 w 6238"/>
                <a:gd name="T41" fmla="*/ 1585767 h 6192"/>
                <a:gd name="T42" fmla="*/ 920434 w 6238"/>
                <a:gd name="T43" fmla="*/ 861856 h 6192"/>
                <a:gd name="T44" fmla="*/ 333787 w 6238"/>
                <a:gd name="T45" fmla="*/ 808143 h 6192"/>
                <a:gd name="T46" fmla="*/ 509690 w 6238"/>
                <a:gd name="T47" fmla="*/ 666840 h 6192"/>
                <a:gd name="T48" fmla="*/ 594282 w 6238"/>
                <a:gd name="T49" fmla="*/ 1057483 h 6192"/>
                <a:gd name="T50" fmla="*/ 646503 w 6238"/>
                <a:gd name="T51" fmla="*/ 1037341 h 6192"/>
                <a:gd name="T52" fmla="*/ 616880 w 6238"/>
                <a:gd name="T53" fmla="*/ 604886 h 6192"/>
                <a:gd name="T54" fmla="*/ 748502 w 6238"/>
                <a:gd name="T55" fmla="*/ 549952 h 6192"/>
                <a:gd name="T56" fmla="*/ 680706 w 6238"/>
                <a:gd name="T57" fmla="*/ 496849 h 6192"/>
                <a:gd name="T58" fmla="*/ 795226 w 6238"/>
                <a:gd name="T59" fmla="*/ 368669 h 6192"/>
                <a:gd name="T60" fmla="*/ 598252 w 6238"/>
                <a:gd name="T61" fmla="*/ 450155 h 6192"/>
                <a:gd name="T62" fmla="*/ 544504 w 6238"/>
                <a:gd name="T63" fmla="*/ 207529 h 6192"/>
                <a:gd name="T64" fmla="*/ 505720 w 6238"/>
                <a:gd name="T65" fmla="*/ 411701 h 6192"/>
                <a:gd name="T66" fmla="*/ 212244 w 6238"/>
                <a:gd name="T67" fmla="*/ 277418 h 6192"/>
                <a:gd name="T68" fmla="*/ 265992 w 6238"/>
                <a:gd name="T69" fmla="*/ 384539 h 6192"/>
                <a:gd name="T70" fmla="*/ 344781 w 6238"/>
                <a:gd name="T71" fmla="*/ 452291 h 6192"/>
                <a:gd name="T72" fmla="*/ 78179 w 6238"/>
                <a:gd name="T73" fmla="*/ 512414 h 6192"/>
                <a:gd name="T74" fmla="*/ 17102 w 6238"/>
                <a:gd name="T75" fmla="*/ 657989 h 6192"/>
                <a:gd name="T76" fmla="*/ 360661 w 6238"/>
                <a:gd name="T77" fmla="*/ 566432 h 6192"/>
                <a:gd name="T78" fmla="*/ 285231 w 6238"/>
                <a:gd name="T79" fmla="*/ 710787 h 6192"/>
                <a:gd name="T80" fmla="*/ 1154666 w 6238"/>
                <a:gd name="T81" fmla="*/ 533777 h 6192"/>
                <a:gd name="T82" fmla="*/ 1245976 w 6238"/>
                <a:gd name="T83" fmla="*/ 1070301 h 6192"/>
                <a:gd name="T84" fmla="*/ 1282928 w 6238"/>
                <a:gd name="T85" fmla="*/ 725131 h 6192"/>
                <a:gd name="T86" fmla="*/ 1290257 w 6238"/>
                <a:gd name="T87" fmla="*/ 387591 h 6192"/>
                <a:gd name="T88" fmla="*/ 1495477 w 6238"/>
                <a:gd name="T89" fmla="*/ 628691 h 6192"/>
                <a:gd name="T90" fmla="*/ 1573656 w 6238"/>
                <a:gd name="T91" fmla="*/ 700106 h 6192"/>
                <a:gd name="T92" fmla="*/ 1531818 w 6238"/>
                <a:gd name="T93" fmla="*/ 491661 h 6192"/>
                <a:gd name="T94" fmla="*/ 1463717 w 6238"/>
                <a:gd name="T95" fmla="*/ 381182 h 6192"/>
                <a:gd name="T96" fmla="*/ 1876294 w 6238"/>
                <a:gd name="T97" fmla="*/ 486778 h 6192"/>
                <a:gd name="T98" fmla="*/ 1770935 w 6238"/>
                <a:gd name="T99" fmla="*/ 323196 h 6192"/>
                <a:gd name="T100" fmla="*/ 1383400 w 6238"/>
                <a:gd name="T101" fmla="*/ 232555 h 6192"/>
                <a:gd name="T102" fmla="*/ 1656416 w 6238"/>
                <a:gd name="T103" fmla="*/ 60122 h 6192"/>
                <a:gd name="T104" fmla="*/ 1400807 w 6238"/>
                <a:gd name="T105" fmla="*/ 68668 h 6192"/>
                <a:gd name="T106" fmla="*/ 1260635 w 6238"/>
                <a:gd name="T107" fmla="*/ 93693 h 6192"/>
                <a:gd name="T108" fmla="*/ 1237731 w 6238"/>
                <a:gd name="T109" fmla="*/ 10682 h 6192"/>
                <a:gd name="T110" fmla="*/ 1167492 w 6238"/>
                <a:gd name="T111" fmla="*/ 235301 h 6192"/>
                <a:gd name="T112" fmla="*/ 1007164 w 6238"/>
                <a:gd name="T113" fmla="*/ 175179 h 6192"/>
                <a:gd name="T114" fmla="*/ 795837 w 6238"/>
                <a:gd name="T115" fmla="*/ 215769 h 6192"/>
                <a:gd name="T116" fmla="*/ 765604 w 6238"/>
                <a:gd name="T117" fmla="*/ 298171 h 6192"/>
                <a:gd name="T118" fmla="*/ 1069768 w 6238"/>
                <a:gd name="T119" fmla="*/ 337845 h 6192"/>
                <a:gd name="T120" fmla="*/ 819046 w 6238"/>
                <a:gd name="T121" fmla="*/ 550868 h 6192"/>
                <a:gd name="T122" fmla="*/ 751556 w 6238"/>
                <a:gd name="T123" fmla="*/ 843240 h 6192"/>
                <a:gd name="T124" fmla="*/ 1016326 w 6238"/>
                <a:gd name="T125" fmla="*/ 549342 h 61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238" h="6192">
                  <a:moveTo>
                    <a:pt x="5049" y="4475"/>
                  </a:moveTo>
                  <a:lnTo>
                    <a:pt x="5049" y="4475"/>
                  </a:lnTo>
                  <a:lnTo>
                    <a:pt x="5032" y="4281"/>
                  </a:lnTo>
                  <a:lnTo>
                    <a:pt x="5015" y="4093"/>
                  </a:lnTo>
                  <a:lnTo>
                    <a:pt x="4996" y="3913"/>
                  </a:lnTo>
                  <a:lnTo>
                    <a:pt x="4975" y="3739"/>
                  </a:lnTo>
                  <a:lnTo>
                    <a:pt x="4953" y="3570"/>
                  </a:lnTo>
                  <a:lnTo>
                    <a:pt x="4930" y="3410"/>
                  </a:lnTo>
                  <a:lnTo>
                    <a:pt x="4906" y="3254"/>
                  </a:lnTo>
                  <a:lnTo>
                    <a:pt x="4880" y="3105"/>
                  </a:lnTo>
                  <a:lnTo>
                    <a:pt x="4854" y="2962"/>
                  </a:lnTo>
                  <a:lnTo>
                    <a:pt x="4826" y="2824"/>
                  </a:lnTo>
                  <a:lnTo>
                    <a:pt x="4798" y="2692"/>
                  </a:lnTo>
                  <a:lnTo>
                    <a:pt x="4769" y="2567"/>
                  </a:lnTo>
                  <a:lnTo>
                    <a:pt x="4739" y="2446"/>
                  </a:lnTo>
                  <a:lnTo>
                    <a:pt x="4709" y="2332"/>
                  </a:lnTo>
                  <a:lnTo>
                    <a:pt x="4679" y="2222"/>
                  </a:lnTo>
                  <a:lnTo>
                    <a:pt x="4647" y="2117"/>
                  </a:lnTo>
                  <a:lnTo>
                    <a:pt x="4620" y="2086"/>
                  </a:lnTo>
                  <a:lnTo>
                    <a:pt x="4591" y="2057"/>
                  </a:lnTo>
                  <a:lnTo>
                    <a:pt x="4561" y="2027"/>
                  </a:lnTo>
                  <a:lnTo>
                    <a:pt x="4533" y="1998"/>
                  </a:lnTo>
                  <a:lnTo>
                    <a:pt x="4524" y="2047"/>
                  </a:lnTo>
                  <a:lnTo>
                    <a:pt x="4515" y="2094"/>
                  </a:lnTo>
                  <a:lnTo>
                    <a:pt x="4505" y="2140"/>
                  </a:lnTo>
                  <a:lnTo>
                    <a:pt x="4494" y="2186"/>
                  </a:lnTo>
                  <a:lnTo>
                    <a:pt x="4482" y="2233"/>
                  </a:lnTo>
                  <a:lnTo>
                    <a:pt x="4470" y="2278"/>
                  </a:lnTo>
                  <a:lnTo>
                    <a:pt x="4445" y="2367"/>
                  </a:lnTo>
                  <a:lnTo>
                    <a:pt x="4469" y="2457"/>
                  </a:lnTo>
                  <a:lnTo>
                    <a:pt x="4492" y="2549"/>
                  </a:lnTo>
                  <a:lnTo>
                    <a:pt x="4516" y="2647"/>
                  </a:lnTo>
                  <a:lnTo>
                    <a:pt x="4539" y="2747"/>
                  </a:lnTo>
                  <a:lnTo>
                    <a:pt x="4561" y="2852"/>
                  </a:lnTo>
                  <a:lnTo>
                    <a:pt x="4584" y="2961"/>
                  </a:lnTo>
                  <a:lnTo>
                    <a:pt x="4605" y="3074"/>
                  </a:lnTo>
                  <a:lnTo>
                    <a:pt x="4626" y="3191"/>
                  </a:lnTo>
                  <a:lnTo>
                    <a:pt x="4647" y="3312"/>
                  </a:lnTo>
                  <a:lnTo>
                    <a:pt x="4667" y="3437"/>
                  </a:lnTo>
                  <a:lnTo>
                    <a:pt x="4686" y="3566"/>
                  </a:lnTo>
                  <a:lnTo>
                    <a:pt x="4703" y="3700"/>
                  </a:lnTo>
                  <a:lnTo>
                    <a:pt x="4721" y="3839"/>
                  </a:lnTo>
                  <a:lnTo>
                    <a:pt x="4737" y="3981"/>
                  </a:lnTo>
                  <a:lnTo>
                    <a:pt x="4753" y="4128"/>
                  </a:lnTo>
                  <a:lnTo>
                    <a:pt x="4767" y="4281"/>
                  </a:lnTo>
                  <a:lnTo>
                    <a:pt x="5049" y="4475"/>
                  </a:lnTo>
                  <a:close/>
                  <a:moveTo>
                    <a:pt x="1119" y="2987"/>
                  </a:moveTo>
                  <a:lnTo>
                    <a:pt x="1119" y="2987"/>
                  </a:lnTo>
                  <a:lnTo>
                    <a:pt x="1102" y="3056"/>
                  </a:lnTo>
                  <a:lnTo>
                    <a:pt x="1086" y="3125"/>
                  </a:lnTo>
                  <a:lnTo>
                    <a:pt x="1070" y="3199"/>
                  </a:lnTo>
                  <a:lnTo>
                    <a:pt x="1055" y="3274"/>
                  </a:lnTo>
                  <a:lnTo>
                    <a:pt x="1039" y="3353"/>
                  </a:lnTo>
                  <a:lnTo>
                    <a:pt x="1025" y="3435"/>
                  </a:lnTo>
                  <a:lnTo>
                    <a:pt x="1010" y="3520"/>
                  </a:lnTo>
                  <a:lnTo>
                    <a:pt x="995" y="3607"/>
                  </a:lnTo>
                  <a:lnTo>
                    <a:pt x="982" y="3698"/>
                  </a:lnTo>
                  <a:lnTo>
                    <a:pt x="969" y="3792"/>
                  </a:lnTo>
                  <a:lnTo>
                    <a:pt x="957" y="3888"/>
                  </a:lnTo>
                  <a:lnTo>
                    <a:pt x="945" y="3988"/>
                  </a:lnTo>
                  <a:lnTo>
                    <a:pt x="933" y="4092"/>
                  </a:lnTo>
                  <a:lnTo>
                    <a:pt x="922" y="4199"/>
                  </a:lnTo>
                  <a:lnTo>
                    <a:pt x="912" y="4309"/>
                  </a:lnTo>
                  <a:lnTo>
                    <a:pt x="903" y="4422"/>
                  </a:lnTo>
                  <a:lnTo>
                    <a:pt x="1186" y="4226"/>
                  </a:lnTo>
                  <a:lnTo>
                    <a:pt x="1200" y="4087"/>
                  </a:lnTo>
                  <a:lnTo>
                    <a:pt x="1215" y="3953"/>
                  </a:lnTo>
                  <a:lnTo>
                    <a:pt x="1232" y="3826"/>
                  </a:lnTo>
                  <a:lnTo>
                    <a:pt x="1250" y="3704"/>
                  </a:lnTo>
                  <a:lnTo>
                    <a:pt x="1268" y="3588"/>
                  </a:lnTo>
                  <a:lnTo>
                    <a:pt x="1287" y="3477"/>
                  </a:lnTo>
                  <a:lnTo>
                    <a:pt x="1307" y="3371"/>
                  </a:lnTo>
                  <a:lnTo>
                    <a:pt x="1327" y="3271"/>
                  </a:lnTo>
                  <a:lnTo>
                    <a:pt x="1347" y="3177"/>
                  </a:lnTo>
                  <a:lnTo>
                    <a:pt x="1368" y="3086"/>
                  </a:lnTo>
                  <a:lnTo>
                    <a:pt x="1389" y="3002"/>
                  </a:lnTo>
                  <a:lnTo>
                    <a:pt x="1410" y="2922"/>
                  </a:lnTo>
                  <a:lnTo>
                    <a:pt x="1431" y="2848"/>
                  </a:lnTo>
                  <a:lnTo>
                    <a:pt x="1452" y="2777"/>
                  </a:lnTo>
                  <a:lnTo>
                    <a:pt x="1473" y="2711"/>
                  </a:lnTo>
                  <a:lnTo>
                    <a:pt x="1493" y="2651"/>
                  </a:lnTo>
                  <a:lnTo>
                    <a:pt x="1483" y="2607"/>
                  </a:lnTo>
                  <a:lnTo>
                    <a:pt x="1473" y="2562"/>
                  </a:lnTo>
                  <a:lnTo>
                    <a:pt x="1391" y="2654"/>
                  </a:lnTo>
                  <a:lnTo>
                    <a:pt x="1319" y="2738"/>
                  </a:lnTo>
                  <a:lnTo>
                    <a:pt x="1247" y="2821"/>
                  </a:lnTo>
                  <a:lnTo>
                    <a:pt x="1213" y="2864"/>
                  </a:lnTo>
                  <a:lnTo>
                    <a:pt x="1179" y="2906"/>
                  </a:lnTo>
                  <a:lnTo>
                    <a:pt x="1147" y="2947"/>
                  </a:lnTo>
                  <a:lnTo>
                    <a:pt x="1119" y="2987"/>
                  </a:lnTo>
                  <a:close/>
                  <a:moveTo>
                    <a:pt x="5489" y="5059"/>
                  </a:moveTo>
                  <a:lnTo>
                    <a:pt x="4083" y="4081"/>
                  </a:lnTo>
                  <a:lnTo>
                    <a:pt x="4073" y="4074"/>
                  </a:lnTo>
                  <a:lnTo>
                    <a:pt x="4062" y="4070"/>
                  </a:lnTo>
                  <a:lnTo>
                    <a:pt x="4052" y="4065"/>
                  </a:lnTo>
                  <a:lnTo>
                    <a:pt x="4041" y="4062"/>
                  </a:lnTo>
                  <a:lnTo>
                    <a:pt x="4030" y="4061"/>
                  </a:lnTo>
                  <a:lnTo>
                    <a:pt x="4019" y="4060"/>
                  </a:lnTo>
                  <a:lnTo>
                    <a:pt x="4008" y="4061"/>
                  </a:lnTo>
                  <a:lnTo>
                    <a:pt x="3997" y="4062"/>
                  </a:lnTo>
                  <a:lnTo>
                    <a:pt x="3986" y="4064"/>
                  </a:lnTo>
                  <a:lnTo>
                    <a:pt x="3976" y="4068"/>
                  </a:lnTo>
                  <a:lnTo>
                    <a:pt x="3966" y="4072"/>
                  </a:lnTo>
                  <a:lnTo>
                    <a:pt x="3956" y="4078"/>
                  </a:lnTo>
                  <a:lnTo>
                    <a:pt x="3946" y="4084"/>
                  </a:lnTo>
                  <a:lnTo>
                    <a:pt x="3939" y="4092"/>
                  </a:lnTo>
                  <a:lnTo>
                    <a:pt x="3930" y="4100"/>
                  </a:lnTo>
                  <a:lnTo>
                    <a:pt x="3923" y="4109"/>
                  </a:lnTo>
                  <a:lnTo>
                    <a:pt x="3918" y="4117"/>
                  </a:lnTo>
                  <a:lnTo>
                    <a:pt x="3914" y="4125"/>
                  </a:lnTo>
                  <a:lnTo>
                    <a:pt x="3910" y="4134"/>
                  </a:lnTo>
                  <a:lnTo>
                    <a:pt x="3908" y="4141"/>
                  </a:lnTo>
                  <a:lnTo>
                    <a:pt x="3906" y="4150"/>
                  </a:lnTo>
                  <a:lnTo>
                    <a:pt x="3903" y="4158"/>
                  </a:lnTo>
                  <a:lnTo>
                    <a:pt x="3903" y="4175"/>
                  </a:lnTo>
                  <a:lnTo>
                    <a:pt x="3904" y="4192"/>
                  </a:lnTo>
                  <a:lnTo>
                    <a:pt x="3909" y="4208"/>
                  </a:lnTo>
                  <a:lnTo>
                    <a:pt x="3914" y="4225"/>
                  </a:lnTo>
                  <a:lnTo>
                    <a:pt x="3923" y="4239"/>
                  </a:lnTo>
                  <a:lnTo>
                    <a:pt x="3864" y="4255"/>
                  </a:lnTo>
                  <a:lnTo>
                    <a:pt x="3803" y="4269"/>
                  </a:lnTo>
                  <a:lnTo>
                    <a:pt x="3743" y="4282"/>
                  </a:lnTo>
                  <a:lnTo>
                    <a:pt x="3682" y="4294"/>
                  </a:lnTo>
                  <a:lnTo>
                    <a:pt x="3621" y="4306"/>
                  </a:lnTo>
                  <a:lnTo>
                    <a:pt x="3559" y="4316"/>
                  </a:lnTo>
                  <a:lnTo>
                    <a:pt x="3498" y="4326"/>
                  </a:lnTo>
                  <a:lnTo>
                    <a:pt x="3437" y="4334"/>
                  </a:lnTo>
                  <a:lnTo>
                    <a:pt x="3375" y="4342"/>
                  </a:lnTo>
                  <a:lnTo>
                    <a:pt x="3312" y="4348"/>
                  </a:lnTo>
                  <a:lnTo>
                    <a:pt x="3251" y="4354"/>
                  </a:lnTo>
                  <a:lnTo>
                    <a:pt x="3189" y="4358"/>
                  </a:lnTo>
                  <a:lnTo>
                    <a:pt x="3127" y="4361"/>
                  </a:lnTo>
                  <a:lnTo>
                    <a:pt x="3065" y="4364"/>
                  </a:lnTo>
                  <a:lnTo>
                    <a:pt x="3002" y="4365"/>
                  </a:lnTo>
                  <a:lnTo>
                    <a:pt x="2941" y="4366"/>
                  </a:lnTo>
                  <a:lnTo>
                    <a:pt x="2878" y="4365"/>
                  </a:lnTo>
                  <a:lnTo>
                    <a:pt x="2816" y="4364"/>
                  </a:lnTo>
                  <a:lnTo>
                    <a:pt x="2754" y="4361"/>
                  </a:lnTo>
                  <a:lnTo>
                    <a:pt x="2692" y="4358"/>
                  </a:lnTo>
                  <a:lnTo>
                    <a:pt x="2629" y="4354"/>
                  </a:lnTo>
                  <a:lnTo>
                    <a:pt x="2568" y="4348"/>
                  </a:lnTo>
                  <a:lnTo>
                    <a:pt x="2506" y="4342"/>
                  </a:lnTo>
                  <a:lnTo>
                    <a:pt x="2444" y="4334"/>
                  </a:lnTo>
                  <a:lnTo>
                    <a:pt x="2383" y="4326"/>
                  </a:lnTo>
                  <a:lnTo>
                    <a:pt x="2321" y="4316"/>
                  </a:lnTo>
                  <a:lnTo>
                    <a:pt x="2260" y="4306"/>
                  </a:lnTo>
                  <a:lnTo>
                    <a:pt x="2198" y="4294"/>
                  </a:lnTo>
                  <a:lnTo>
                    <a:pt x="2137" y="4282"/>
                  </a:lnTo>
                  <a:lnTo>
                    <a:pt x="2077" y="4269"/>
                  </a:lnTo>
                  <a:lnTo>
                    <a:pt x="2016" y="4255"/>
                  </a:lnTo>
                  <a:lnTo>
                    <a:pt x="1956" y="4239"/>
                  </a:lnTo>
                  <a:lnTo>
                    <a:pt x="1965" y="4225"/>
                  </a:lnTo>
                  <a:lnTo>
                    <a:pt x="1971" y="4208"/>
                  </a:lnTo>
                  <a:lnTo>
                    <a:pt x="1975" y="4192"/>
                  </a:lnTo>
                  <a:lnTo>
                    <a:pt x="1977" y="4175"/>
                  </a:lnTo>
                  <a:lnTo>
                    <a:pt x="1976" y="4158"/>
                  </a:lnTo>
                  <a:lnTo>
                    <a:pt x="1975" y="4150"/>
                  </a:lnTo>
                  <a:lnTo>
                    <a:pt x="1972" y="4141"/>
                  </a:lnTo>
                  <a:lnTo>
                    <a:pt x="1969" y="4134"/>
                  </a:lnTo>
                  <a:lnTo>
                    <a:pt x="1966" y="4125"/>
                  </a:lnTo>
                  <a:lnTo>
                    <a:pt x="1961" y="4117"/>
                  </a:lnTo>
                  <a:lnTo>
                    <a:pt x="1956" y="4109"/>
                  </a:lnTo>
                  <a:lnTo>
                    <a:pt x="1949" y="4100"/>
                  </a:lnTo>
                  <a:lnTo>
                    <a:pt x="1942" y="4092"/>
                  </a:lnTo>
                  <a:lnTo>
                    <a:pt x="1933" y="4084"/>
                  </a:lnTo>
                  <a:lnTo>
                    <a:pt x="1924" y="4078"/>
                  </a:lnTo>
                  <a:lnTo>
                    <a:pt x="1914" y="4072"/>
                  </a:lnTo>
                  <a:lnTo>
                    <a:pt x="1904" y="4068"/>
                  </a:lnTo>
                  <a:lnTo>
                    <a:pt x="1893" y="4064"/>
                  </a:lnTo>
                  <a:lnTo>
                    <a:pt x="1882" y="4062"/>
                  </a:lnTo>
                  <a:lnTo>
                    <a:pt x="1871" y="4061"/>
                  </a:lnTo>
                  <a:lnTo>
                    <a:pt x="1860" y="4060"/>
                  </a:lnTo>
                  <a:lnTo>
                    <a:pt x="1849" y="4061"/>
                  </a:lnTo>
                  <a:lnTo>
                    <a:pt x="1838" y="4062"/>
                  </a:lnTo>
                  <a:lnTo>
                    <a:pt x="1828" y="4065"/>
                  </a:lnTo>
                  <a:lnTo>
                    <a:pt x="1817" y="4070"/>
                  </a:lnTo>
                  <a:lnTo>
                    <a:pt x="1807" y="4074"/>
                  </a:lnTo>
                  <a:lnTo>
                    <a:pt x="1796" y="4081"/>
                  </a:lnTo>
                  <a:lnTo>
                    <a:pt x="391" y="5059"/>
                  </a:lnTo>
                  <a:lnTo>
                    <a:pt x="381" y="5067"/>
                  </a:lnTo>
                  <a:lnTo>
                    <a:pt x="374" y="5074"/>
                  </a:lnTo>
                  <a:lnTo>
                    <a:pt x="366" y="5083"/>
                  </a:lnTo>
                  <a:lnTo>
                    <a:pt x="359" y="5092"/>
                  </a:lnTo>
                  <a:lnTo>
                    <a:pt x="354" y="5102"/>
                  </a:lnTo>
                  <a:lnTo>
                    <a:pt x="350" y="5112"/>
                  </a:lnTo>
                  <a:lnTo>
                    <a:pt x="346" y="5122"/>
                  </a:lnTo>
                  <a:lnTo>
                    <a:pt x="343" y="5133"/>
                  </a:lnTo>
                  <a:lnTo>
                    <a:pt x="342" y="5144"/>
                  </a:lnTo>
                  <a:lnTo>
                    <a:pt x="342" y="5155"/>
                  </a:lnTo>
                  <a:lnTo>
                    <a:pt x="342" y="5166"/>
                  </a:lnTo>
                  <a:lnTo>
                    <a:pt x="344" y="5177"/>
                  </a:lnTo>
                  <a:lnTo>
                    <a:pt x="347" y="5188"/>
                  </a:lnTo>
                  <a:lnTo>
                    <a:pt x="351" y="5199"/>
                  </a:lnTo>
                  <a:lnTo>
                    <a:pt x="356" y="5208"/>
                  </a:lnTo>
                  <a:lnTo>
                    <a:pt x="363" y="5218"/>
                  </a:lnTo>
                  <a:lnTo>
                    <a:pt x="372" y="5229"/>
                  </a:lnTo>
                  <a:lnTo>
                    <a:pt x="381" y="5239"/>
                  </a:lnTo>
                  <a:lnTo>
                    <a:pt x="392" y="5248"/>
                  </a:lnTo>
                  <a:lnTo>
                    <a:pt x="405" y="5255"/>
                  </a:lnTo>
                  <a:lnTo>
                    <a:pt x="417" y="5260"/>
                  </a:lnTo>
                  <a:lnTo>
                    <a:pt x="430" y="5265"/>
                  </a:lnTo>
                  <a:lnTo>
                    <a:pt x="443" y="5267"/>
                  </a:lnTo>
                  <a:lnTo>
                    <a:pt x="456" y="5268"/>
                  </a:lnTo>
                  <a:lnTo>
                    <a:pt x="474" y="5267"/>
                  </a:lnTo>
                  <a:lnTo>
                    <a:pt x="490" y="5262"/>
                  </a:lnTo>
                  <a:lnTo>
                    <a:pt x="498" y="5259"/>
                  </a:lnTo>
                  <a:lnTo>
                    <a:pt x="506" y="5256"/>
                  </a:lnTo>
                  <a:lnTo>
                    <a:pt x="515" y="5251"/>
                  </a:lnTo>
                  <a:lnTo>
                    <a:pt x="521" y="5247"/>
                  </a:lnTo>
                  <a:lnTo>
                    <a:pt x="606" y="5189"/>
                  </a:lnTo>
                  <a:lnTo>
                    <a:pt x="669" y="5233"/>
                  </a:lnTo>
                  <a:lnTo>
                    <a:pt x="732" y="5276"/>
                  </a:lnTo>
                  <a:lnTo>
                    <a:pt x="797" y="5317"/>
                  </a:lnTo>
                  <a:lnTo>
                    <a:pt x="862" y="5357"/>
                  </a:lnTo>
                  <a:lnTo>
                    <a:pt x="860" y="5555"/>
                  </a:lnTo>
                  <a:lnTo>
                    <a:pt x="861" y="5761"/>
                  </a:lnTo>
                  <a:lnTo>
                    <a:pt x="863" y="5972"/>
                  </a:lnTo>
                  <a:lnTo>
                    <a:pt x="869" y="6192"/>
                  </a:lnTo>
                  <a:lnTo>
                    <a:pt x="1133" y="6184"/>
                  </a:lnTo>
                  <a:lnTo>
                    <a:pt x="1129" y="6007"/>
                  </a:lnTo>
                  <a:lnTo>
                    <a:pt x="1125" y="5834"/>
                  </a:lnTo>
                  <a:lnTo>
                    <a:pt x="1124" y="5666"/>
                  </a:lnTo>
                  <a:lnTo>
                    <a:pt x="1124" y="5503"/>
                  </a:lnTo>
                  <a:lnTo>
                    <a:pt x="1177" y="5530"/>
                  </a:lnTo>
                  <a:lnTo>
                    <a:pt x="1230" y="5555"/>
                  </a:lnTo>
                  <a:lnTo>
                    <a:pt x="1283" y="5579"/>
                  </a:lnTo>
                  <a:lnTo>
                    <a:pt x="1336" y="5603"/>
                  </a:lnTo>
                  <a:lnTo>
                    <a:pt x="1390" y="5627"/>
                  </a:lnTo>
                  <a:lnTo>
                    <a:pt x="1444" y="5649"/>
                  </a:lnTo>
                  <a:lnTo>
                    <a:pt x="1499" y="5671"/>
                  </a:lnTo>
                  <a:lnTo>
                    <a:pt x="1553" y="5691"/>
                  </a:lnTo>
                  <a:lnTo>
                    <a:pt x="1608" y="5711"/>
                  </a:lnTo>
                  <a:lnTo>
                    <a:pt x="1664" y="5730"/>
                  </a:lnTo>
                  <a:lnTo>
                    <a:pt x="1719" y="5748"/>
                  </a:lnTo>
                  <a:lnTo>
                    <a:pt x="1775" y="5765"/>
                  </a:lnTo>
                  <a:lnTo>
                    <a:pt x="1832" y="5782"/>
                  </a:lnTo>
                  <a:lnTo>
                    <a:pt x="1888" y="5797"/>
                  </a:lnTo>
                  <a:lnTo>
                    <a:pt x="1945" y="5812"/>
                  </a:lnTo>
                  <a:lnTo>
                    <a:pt x="2001" y="5827"/>
                  </a:lnTo>
                  <a:lnTo>
                    <a:pt x="2058" y="5840"/>
                  </a:lnTo>
                  <a:lnTo>
                    <a:pt x="2115" y="5852"/>
                  </a:lnTo>
                  <a:lnTo>
                    <a:pt x="2174" y="5863"/>
                  </a:lnTo>
                  <a:lnTo>
                    <a:pt x="2231" y="5874"/>
                  </a:lnTo>
                  <a:lnTo>
                    <a:pt x="2289" y="5884"/>
                  </a:lnTo>
                  <a:lnTo>
                    <a:pt x="2348" y="5893"/>
                  </a:lnTo>
                  <a:lnTo>
                    <a:pt x="2406" y="5902"/>
                  </a:lnTo>
                  <a:lnTo>
                    <a:pt x="2464" y="5908"/>
                  </a:lnTo>
                  <a:lnTo>
                    <a:pt x="2524" y="5915"/>
                  </a:lnTo>
                  <a:lnTo>
                    <a:pt x="2582" y="5920"/>
                  </a:lnTo>
                  <a:lnTo>
                    <a:pt x="2641" y="5926"/>
                  </a:lnTo>
                  <a:lnTo>
                    <a:pt x="2701" y="5929"/>
                  </a:lnTo>
                  <a:lnTo>
                    <a:pt x="2760" y="5932"/>
                  </a:lnTo>
                  <a:lnTo>
                    <a:pt x="2820" y="5935"/>
                  </a:lnTo>
                  <a:lnTo>
                    <a:pt x="2880" y="5936"/>
                  </a:lnTo>
                  <a:lnTo>
                    <a:pt x="2940" y="5936"/>
                  </a:lnTo>
                  <a:lnTo>
                    <a:pt x="3002" y="5936"/>
                  </a:lnTo>
                  <a:lnTo>
                    <a:pt x="3065" y="5935"/>
                  </a:lnTo>
                  <a:lnTo>
                    <a:pt x="3128" y="5932"/>
                  </a:lnTo>
                  <a:lnTo>
                    <a:pt x="3190" y="5928"/>
                  </a:lnTo>
                  <a:lnTo>
                    <a:pt x="3252" y="5925"/>
                  </a:lnTo>
                  <a:lnTo>
                    <a:pt x="3314" y="5919"/>
                  </a:lnTo>
                  <a:lnTo>
                    <a:pt x="3375" y="5913"/>
                  </a:lnTo>
                  <a:lnTo>
                    <a:pt x="3437" y="5906"/>
                  </a:lnTo>
                  <a:lnTo>
                    <a:pt x="3498" y="5897"/>
                  </a:lnTo>
                  <a:lnTo>
                    <a:pt x="3560" y="5888"/>
                  </a:lnTo>
                  <a:lnTo>
                    <a:pt x="3621" y="5878"/>
                  </a:lnTo>
                  <a:lnTo>
                    <a:pt x="3681" y="5867"/>
                  </a:lnTo>
                  <a:lnTo>
                    <a:pt x="3742" y="5856"/>
                  </a:lnTo>
                  <a:lnTo>
                    <a:pt x="3802" y="5843"/>
                  </a:lnTo>
                  <a:lnTo>
                    <a:pt x="3861" y="5830"/>
                  </a:lnTo>
                  <a:lnTo>
                    <a:pt x="3922" y="5816"/>
                  </a:lnTo>
                  <a:lnTo>
                    <a:pt x="3981" y="5800"/>
                  </a:lnTo>
                  <a:lnTo>
                    <a:pt x="4040" y="5784"/>
                  </a:lnTo>
                  <a:lnTo>
                    <a:pt x="4099" y="5766"/>
                  </a:lnTo>
                  <a:lnTo>
                    <a:pt x="4157" y="5749"/>
                  </a:lnTo>
                  <a:lnTo>
                    <a:pt x="4216" y="5729"/>
                  </a:lnTo>
                  <a:lnTo>
                    <a:pt x="4274" y="5709"/>
                  </a:lnTo>
                  <a:lnTo>
                    <a:pt x="4331" y="5688"/>
                  </a:lnTo>
                  <a:lnTo>
                    <a:pt x="4389" y="5666"/>
                  </a:lnTo>
                  <a:lnTo>
                    <a:pt x="4446" y="5644"/>
                  </a:lnTo>
                  <a:lnTo>
                    <a:pt x="4503" y="5620"/>
                  </a:lnTo>
                  <a:lnTo>
                    <a:pt x="4559" y="5596"/>
                  </a:lnTo>
                  <a:lnTo>
                    <a:pt x="4615" y="5570"/>
                  </a:lnTo>
                  <a:lnTo>
                    <a:pt x="4670" y="5545"/>
                  </a:lnTo>
                  <a:lnTo>
                    <a:pt x="4726" y="5518"/>
                  </a:lnTo>
                  <a:lnTo>
                    <a:pt x="4780" y="5490"/>
                  </a:lnTo>
                  <a:lnTo>
                    <a:pt x="4835" y="5460"/>
                  </a:lnTo>
                  <a:lnTo>
                    <a:pt x="4840" y="5635"/>
                  </a:lnTo>
                  <a:lnTo>
                    <a:pt x="4843" y="5814"/>
                  </a:lnTo>
                  <a:lnTo>
                    <a:pt x="4845" y="5997"/>
                  </a:lnTo>
                  <a:lnTo>
                    <a:pt x="4845" y="6184"/>
                  </a:lnTo>
                  <a:lnTo>
                    <a:pt x="5109" y="6184"/>
                  </a:lnTo>
                  <a:lnTo>
                    <a:pt x="5108" y="5955"/>
                  </a:lnTo>
                  <a:lnTo>
                    <a:pt x="5105" y="5734"/>
                  </a:lnTo>
                  <a:lnTo>
                    <a:pt x="5100" y="5519"/>
                  </a:lnTo>
                  <a:lnTo>
                    <a:pt x="5094" y="5310"/>
                  </a:lnTo>
                  <a:lnTo>
                    <a:pt x="5184" y="5250"/>
                  </a:lnTo>
                  <a:lnTo>
                    <a:pt x="5229" y="5219"/>
                  </a:lnTo>
                  <a:lnTo>
                    <a:pt x="5273" y="5189"/>
                  </a:lnTo>
                  <a:lnTo>
                    <a:pt x="5358" y="5247"/>
                  </a:lnTo>
                  <a:lnTo>
                    <a:pt x="5366" y="5251"/>
                  </a:lnTo>
                  <a:lnTo>
                    <a:pt x="5373" y="5256"/>
                  </a:lnTo>
                  <a:lnTo>
                    <a:pt x="5381" y="5259"/>
                  </a:lnTo>
                  <a:lnTo>
                    <a:pt x="5390" y="5262"/>
                  </a:lnTo>
                  <a:lnTo>
                    <a:pt x="5406" y="5267"/>
                  </a:lnTo>
                  <a:lnTo>
                    <a:pt x="5423" y="5268"/>
                  </a:lnTo>
                  <a:lnTo>
                    <a:pt x="5437" y="5267"/>
                  </a:lnTo>
                  <a:lnTo>
                    <a:pt x="5450" y="5265"/>
                  </a:lnTo>
                  <a:lnTo>
                    <a:pt x="5462" y="5260"/>
                  </a:lnTo>
                  <a:lnTo>
                    <a:pt x="5476" y="5255"/>
                  </a:lnTo>
                  <a:lnTo>
                    <a:pt x="5488" y="5248"/>
                  </a:lnTo>
                  <a:lnTo>
                    <a:pt x="5498" y="5239"/>
                  </a:lnTo>
                  <a:lnTo>
                    <a:pt x="5509" y="5229"/>
                  </a:lnTo>
                  <a:lnTo>
                    <a:pt x="5517" y="5218"/>
                  </a:lnTo>
                  <a:lnTo>
                    <a:pt x="5523" y="5208"/>
                  </a:lnTo>
                  <a:lnTo>
                    <a:pt x="5528" y="5199"/>
                  </a:lnTo>
                  <a:lnTo>
                    <a:pt x="5533" y="5188"/>
                  </a:lnTo>
                  <a:lnTo>
                    <a:pt x="5535" y="5177"/>
                  </a:lnTo>
                  <a:lnTo>
                    <a:pt x="5537" y="5166"/>
                  </a:lnTo>
                  <a:lnTo>
                    <a:pt x="5537" y="5155"/>
                  </a:lnTo>
                  <a:lnTo>
                    <a:pt x="5537" y="5144"/>
                  </a:lnTo>
                  <a:lnTo>
                    <a:pt x="5536" y="5133"/>
                  </a:lnTo>
                  <a:lnTo>
                    <a:pt x="5534" y="5122"/>
                  </a:lnTo>
                  <a:lnTo>
                    <a:pt x="5529" y="5112"/>
                  </a:lnTo>
                  <a:lnTo>
                    <a:pt x="5525" y="5102"/>
                  </a:lnTo>
                  <a:lnTo>
                    <a:pt x="5520" y="5092"/>
                  </a:lnTo>
                  <a:lnTo>
                    <a:pt x="5514" y="5083"/>
                  </a:lnTo>
                  <a:lnTo>
                    <a:pt x="5506" y="5074"/>
                  </a:lnTo>
                  <a:lnTo>
                    <a:pt x="5498" y="5067"/>
                  </a:lnTo>
                  <a:lnTo>
                    <a:pt x="5489" y="5059"/>
                  </a:lnTo>
                  <a:close/>
                  <a:moveTo>
                    <a:pt x="866" y="5160"/>
                  </a:moveTo>
                  <a:lnTo>
                    <a:pt x="818" y="5139"/>
                  </a:lnTo>
                  <a:lnTo>
                    <a:pt x="746" y="5091"/>
                  </a:lnTo>
                  <a:lnTo>
                    <a:pt x="859" y="5013"/>
                  </a:lnTo>
                  <a:lnTo>
                    <a:pt x="871" y="5008"/>
                  </a:lnTo>
                  <a:lnTo>
                    <a:pt x="866" y="5160"/>
                  </a:lnTo>
                  <a:close/>
                  <a:moveTo>
                    <a:pt x="2231" y="5093"/>
                  </a:moveTo>
                  <a:lnTo>
                    <a:pt x="1948" y="5208"/>
                  </a:lnTo>
                  <a:lnTo>
                    <a:pt x="1667" y="5090"/>
                  </a:lnTo>
                  <a:lnTo>
                    <a:pt x="1949" y="4974"/>
                  </a:lnTo>
                  <a:lnTo>
                    <a:pt x="2231" y="5093"/>
                  </a:lnTo>
                  <a:close/>
                  <a:moveTo>
                    <a:pt x="2159" y="4888"/>
                  </a:moveTo>
                  <a:lnTo>
                    <a:pt x="2441" y="4773"/>
                  </a:lnTo>
                  <a:lnTo>
                    <a:pt x="2723" y="4892"/>
                  </a:lnTo>
                  <a:lnTo>
                    <a:pt x="2440" y="5007"/>
                  </a:lnTo>
                  <a:lnTo>
                    <a:pt x="2159" y="4888"/>
                  </a:lnTo>
                  <a:close/>
                  <a:moveTo>
                    <a:pt x="2439" y="5181"/>
                  </a:moveTo>
                  <a:lnTo>
                    <a:pt x="2721" y="5300"/>
                  </a:lnTo>
                  <a:lnTo>
                    <a:pt x="2438" y="5415"/>
                  </a:lnTo>
                  <a:lnTo>
                    <a:pt x="2157" y="5296"/>
                  </a:lnTo>
                  <a:lnTo>
                    <a:pt x="2439" y="5181"/>
                  </a:lnTo>
                  <a:close/>
                  <a:moveTo>
                    <a:pt x="2649" y="5095"/>
                  </a:moveTo>
                  <a:lnTo>
                    <a:pt x="2932" y="4980"/>
                  </a:lnTo>
                  <a:lnTo>
                    <a:pt x="3212" y="5098"/>
                  </a:lnTo>
                  <a:lnTo>
                    <a:pt x="2931" y="5214"/>
                  </a:lnTo>
                  <a:lnTo>
                    <a:pt x="2649" y="5095"/>
                  </a:lnTo>
                  <a:close/>
                  <a:moveTo>
                    <a:pt x="3141" y="4895"/>
                  </a:moveTo>
                  <a:lnTo>
                    <a:pt x="3424" y="4779"/>
                  </a:lnTo>
                  <a:lnTo>
                    <a:pt x="3704" y="4898"/>
                  </a:lnTo>
                  <a:lnTo>
                    <a:pt x="3423" y="5014"/>
                  </a:lnTo>
                  <a:lnTo>
                    <a:pt x="3141" y="4895"/>
                  </a:lnTo>
                  <a:close/>
                  <a:moveTo>
                    <a:pt x="3421" y="5186"/>
                  </a:moveTo>
                  <a:lnTo>
                    <a:pt x="3703" y="5305"/>
                  </a:lnTo>
                  <a:lnTo>
                    <a:pt x="3420" y="5421"/>
                  </a:lnTo>
                  <a:lnTo>
                    <a:pt x="3139" y="5302"/>
                  </a:lnTo>
                  <a:lnTo>
                    <a:pt x="3421" y="5186"/>
                  </a:lnTo>
                  <a:close/>
                  <a:moveTo>
                    <a:pt x="3632" y="5101"/>
                  </a:moveTo>
                  <a:lnTo>
                    <a:pt x="3913" y="4986"/>
                  </a:lnTo>
                  <a:lnTo>
                    <a:pt x="4195" y="5105"/>
                  </a:lnTo>
                  <a:lnTo>
                    <a:pt x="3912" y="5219"/>
                  </a:lnTo>
                  <a:lnTo>
                    <a:pt x="3632" y="5101"/>
                  </a:lnTo>
                  <a:close/>
                  <a:moveTo>
                    <a:pt x="4123" y="4900"/>
                  </a:moveTo>
                  <a:lnTo>
                    <a:pt x="4405" y="4785"/>
                  </a:lnTo>
                  <a:lnTo>
                    <a:pt x="4687" y="4904"/>
                  </a:lnTo>
                  <a:lnTo>
                    <a:pt x="4404" y="5019"/>
                  </a:lnTo>
                  <a:lnTo>
                    <a:pt x="4123" y="4900"/>
                  </a:lnTo>
                  <a:close/>
                  <a:moveTo>
                    <a:pt x="4219" y="4455"/>
                  </a:moveTo>
                  <a:lnTo>
                    <a:pt x="4430" y="4601"/>
                  </a:lnTo>
                  <a:lnTo>
                    <a:pt x="4406" y="4611"/>
                  </a:lnTo>
                  <a:lnTo>
                    <a:pt x="4124" y="4492"/>
                  </a:lnTo>
                  <a:lnTo>
                    <a:pt x="4219" y="4455"/>
                  </a:lnTo>
                  <a:close/>
                  <a:moveTo>
                    <a:pt x="4197" y="4697"/>
                  </a:moveTo>
                  <a:lnTo>
                    <a:pt x="3914" y="4812"/>
                  </a:lnTo>
                  <a:lnTo>
                    <a:pt x="3633" y="4694"/>
                  </a:lnTo>
                  <a:lnTo>
                    <a:pt x="3915" y="4578"/>
                  </a:lnTo>
                  <a:lnTo>
                    <a:pt x="4197" y="4697"/>
                  </a:lnTo>
                  <a:close/>
                  <a:moveTo>
                    <a:pt x="3646" y="4465"/>
                  </a:moveTo>
                  <a:lnTo>
                    <a:pt x="3706" y="4490"/>
                  </a:lnTo>
                  <a:lnTo>
                    <a:pt x="3425" y="4606"/>
                  </a:lnTo>
                  <a:lnTo>
                    <a:pt x="3216" y="4518"/>
                  </a:lnTo>
                  <a:lnTo>
                    <a:pt x="3270" y="4513"/>
                  </a:lnTo>
                  <a:lnTo>
                    <a:pt x="3323" y="4509"/>
                  </a:lnTo>
                  <a:lnTo>
                    <a:pt x="3377" y="4503"/>
                  </a:lnTo>
                  <a:lnTo>
                    <a:pt x="3431" y="4497"/>
                  </a:lnTo>
                  <a:lnTo>
                    <a:pt x="3485" y="4490"/>
                  </a:lnTo>
                  <a:lnTo>
                    <a:pt x="3539" y="4482"/>
                  </a:lnTo>
                  <a:lnTo>
                    <a:pt x="3592" y="4474"/>
                  </a:lnTo>
                  <a:lnTo>
                    <a:pt x="3646" y="4465"/>
                  </a:lnTo>
                  <a:close/>
                  <a:moveTo>
                    <a:pt x="2933" y="4573"/>
                  </a:moveTo>
                  <a:lnTo>
                    <a:pt x="3215" y="4691"/>
                  </a:lnTo>
                  <a:lnTo>
                    <a:pt x="2932" y="4806"/>
                  </a:lnTo>
                  <a:lnTo>
                    <a:pt x="2651" y="4688"/>
                  </a:lnTo>
                  <a:lnTo>
                    <a:pt x="2933" y="4573"/>
                  </a:lnTo>
                  <a:close/>
                  <a:moveTo>
                    <a:pt x="2211" y="4460"/>
                  </a:moveTo>
                  <a:lnTo>
                    <a:pt x="2211" y="4460"/>
                  </a:lnTo>
                  <a:lnTo>
                    <a:pt x="2265" y="4470"/>
                  </a:lnTo>
                  <a:lnTo>
                    <a:pt x="2319" y="4479"/>
                  </a:lnTo>
                  <a:lnTo>
                    <a:pt x="2373" y="4487"/>
                  </a:lnTo>
                  <a:lnTo>
                    <a:pt x="2427" y="4494"/>
                  </a:lnTo>
                  <a:lnTo>
                    <a:pt x="2482" y="4501"/>
                  </a:lnTo>
                  <a:lnTo>
                    <a:pt x="2537" y="4507"/>
                  </a:lnTo>
                  <a:lnTo>
                    <a:pt x="2591" y="4512"/>
                  </a:lnTo>
                  <a:lnTo>
                    <a:pt x="2646" y="4516"/>
                  </a:lnTo>
                  <a:lnTo>
                    <a:pt x="2442" y="4600"/>
                  </a:lnTo>
                  <a:lnTo>
                    <a:pt x="2161" y="4481"/>
                  </a:lnTo>
                  <a:lnTo>
                    <a:pt x="2211" y="4460"/>
                  </a:lnTo>
                  <a:close/>
                  <a:moveTo>
                    <a:pt x="1951" y="4567"/>
                  </a:moveTo>
                  <a:lnTo>
                    <a:pt x="2232" y="4685"/>
                  </a:lnTo>
                  <a:lnTo>
                    <a:pt x="1950" y="4800"/>
                  </a:lnTo>
                  <a:lnTo>
                    <a:pt x="1669" y="4682"/>
                  </a:lnTo>
                  <a:lnTo>
                    <a:pt x="1951" y="4567"/>
                  </a:lnTo>
                  <a:close/>
                  <a:moveTo>
                    <a:pt x="1670" y="4448"/>
                  </a:moveTo>
                  <a:lnTo>
                    <a:pt x="1742" y="4479"/>
                  </a:lnTo>
                  <a:lnTo>
                    <a:pt x="1462" y="4594"/>
                  </a:lnTo>
                  <a:lnTo>
                    <a:pt x="1670" y="4448"/>
                  </a:lnTo>
                  <a:close/>
                  <a:moveTo>
                    <a:pt x="1460" y="4767"/>
                  </a:moveTo>
                  <a:lnTo>
                    <a:pt x="1740" y="4886"/>
                  </a:lnTo>
                  <a:lnTo>
                    <a:pt x="1459" y="5002"/>
                  </a:lnTo>
                  <a:lnTo>
                    <a:pt x="1177" y="4883"/>
                  </a:lnTo>
                  <a:lnTo>
                    <a:pt x="1460" y="4767"/>
                  </a:lnTo>
                  <a:close/>
                  <a:moveTo>
                    <a:pt x="1134" y="5038"/>
                  </a:moveTo>
                  <a:lnTo>
                    <a:pt x="1248" y="5087"/>
                  </a:lnTo>
                  <a:lnTo>
                    <a:pt x="1131" y="5135"/>
                  </a:lnTo>
                  <a:lnTo>
                    <a:pt x="1134" y="5038"/>
                  </a:lnTo>
                  <a:close/>
                  <a:moveTo>
                    <a:pt x="1175" y="5290"/>
                  </a:moveTo>
                  <a:lnTo>
                    <a:pt x="1457" y="5175"/>
                  </a:lnTo>
                  <a:lnTo>
                    <a:pt x="1738" y="5294"/>
                  </a:lnTo>
                  <a:lnTo>
                    <a:pt x="1456" y="5409"/>
                  </a:lnTo>
                  <a:lnTo>
                    <a:pt x="1175" y="5290"/>
                  </a:lnTo>
                  <a:close/>
                  <a:moveTo>
                    <a:pt x="1665" y="5497"/>
                  </a:moveTo>
                  <a:lnTo>
                    <a:pt x="1947" y="5382"/>
                  </a:lnTo>
                  <a:lnTo>
                    <a:pt x="2229" y="5500"/>
                  </a:lnTo>
                  <a:lnTo>
                    <a:pt x="1946" y="5616"/>
                  </a:lnTo>
                  <a:lnTo>
                    <a:pt x="1665" y="5497"/>
                  </a:lnTo>
                  <a:close/>
                  <a:moveTo>
                    <a:pt x="2590" y="5760"/>
                  </a:moveTo>
                  <a:lnTo>
                    <a:pt x="2590" y="5760"/>
                  </a:lnTo>
                  <a:lnTo>
                    <a:pt x="2537" y="5754"/>
                  </a:lnTo>
                  <a:lnTo>
                    <a:pt x="2483" y="5749"/>
                  </a:lnTo>
                  <a:lnTo>
                    <a:pt x="2430" y="5742"/>
                  </a:lnTo>
                  <a:lnTo>
                    <a:pt x="2377" y="5735"/>
                  </a:lnTo>
                  <a:lnTo>
                    <a:pt x="2324" y="5727"/>
                  </a:lnTo>
                  <a:lnTo>
                    <a:pt x="2272" y="5719"/>
                  </a:lnTo>
                  <a:lnTo>
                    <a:pt x="2220" y="5709"/>
                  </a:lnTo>
                  <a:lnTo>
                    <a:pt x="2167" y="5699"/>
                  </a:lnTo>
                  <a:lnTo>
                    <a:pt x="2438" y="5588"/>
                  </a:lnTo>
                  <a:lnTo>
                    <a:pt x="2718" y="5707"/>
                  </a:lnTo>
                  <a:lnTo>
                    <a:pt x="2590" y="5760"/>
                  </a:lnTo>
                  <a:close/>
                  <a:moveTo>
                    <a:pt x="2929" y="5622"/>
                  </a:moveTo>
                  <a:lnTo>
                    <a:pt x="2647" y="5503"/>
                  </a:lnTo>
                  <a:lnTo>
                    <a:pt x="2930" y="5388"/>
                  </a:lnTo>
                  <a:lnTo>
                    <a:pt x="3210" y="5507"/>
                  </a:lnTo>
                  <a:lnTo>
                    <a:pt x="2929" y="5622"/>
                  </a:lnTo>
                  <a:close/>
                  <a:moveTo>
                    <a:pt x="3262" y="5763"/>
                  </a:moveTo>
                  <a:lnTo>
                    <a:pt x="3138" y="5710"/>
                  </a:lnTo>
                  <a:lnTo>
                    <a:pt x="3419" y="5595"/>
                  </a:lnTo>
                  <a:lnTo>
                    <a:pt x="3681" y="5705"/>
                  </a:lnTo>
                  <a:lnTo>
                    <a:pt x="3629" y="5715"/>
                  </a:lnTo>
                  <a:lnTo>
                    <a:pt x="3577" y="5723"/>
                  </a:lnTo>
                  <a:lnTo>
                    <a:pt x="3525" y="5731"/>
                  </a:lnTo>
                  <a:lnTo>
                    <a:pt x="3472" y="5739"/>
                  </a:lnTo>
                  <a:lnTo>
                    <a:pt x="3420" y="5746"/>
                  </a:lnTo>
                  <a:lnTo>
                    <a:pt x="3367" y="5752"/>
                  </a:lnTo>
                  <a:lnTo>
                    <a:pt x="3315" y="5757"/>
                  </a:lnTo>
                  <a:lnTo>
                    <a:pt x="3262" y="5763"/>
                  </a:lnTo>
                  <a:close/>
                  <a:moveTo>
                    <a:pt x="3910" y="5628"/>
                  </a:moveTo>
                  <a:lnTo>
                    <a:pt x="3629" y="5509"/>
                  </a:lnTo>
                  <a:lnTo>
                    <a:pt x="3911" y="5393"/>
                  </a:lnTo>
                  <a:lnTo>
                    <a:pt x="4193" y="5512"/>
                  </a:lnTo>
                  <a:lnTo>
                    <a:pt x="3910" y="5628"/>
                  </a:lnTo>
                  <a:close/>
                  <a:moveTo>
                    <a:pt x="4403" y="5426"/>
                  </a:moveTo>
                  <a:lnTo>
                    <a:pt x="4121" y="5307"/>
                  </a:lnTo>
                  <a:lnTo>
                    <a:pt x="4404" y="5193"/>
                  </a:lnTo>
                  <a:lnTo>
                    <a:pt x="4684" y="5312"/>
                  </a:lnTo>
                  <a:lnTo>
                    <a:pt x="4403" y="5426"/>
                  </a:lnTo>
                  <a:close/>
                  <a:moveTo>
                    <a:pt x="4613" y="5107"/>
                  </a:moveTo>
                  <a:lnTo>
                    <a:pt x="4818" y="5024"/>
                  </a:lnTo>
                  <a:lnTo>
                    <a:pt x="4826" y="5196"/>
                  </a:lnTo>
                  <a:lnTo>
                    <a:pt x="4613" y="5107"/>
                  </a:lnTo>
                  <a:close/>
                  <a:moveTo>
                    <a:pt x="5086" y="5123"/>
                  </a:moveTo>
                  <a:lnTo>
                    <a:pt x="5086" y="5123"/>
                  </a:lnTo>
                  <a:lnTo>
                    <a:pt x="5084" y="5072"/>
                  </a:lnTo>
                  <a:lnTo>
                    <a:pt x="5132" y="5092"/>
                  </a:lnTo>
                  <a:lnTo>
                    <a:pt x="5086" y="5123"/>
                  </a:lnTo>
                  <a:close/>
                  <a:moveTo>
                    <a:pt x="2811" y="2582"/>
                  </a:moveTo>
                  <a:lnTo>
                    <a:pt x="2811" y="2582"/>
                  </a:lnTo>
                  <a:lnTo>
                    <a:pt x="2842" y="2543"/>
                  </a:lnTo>
                  <a:lnTo>
                    <a:pt x="2875" y="2503"/>
                  </a:lnTo>
                  <a:lnTo>
                    <a:pt x="2909" y="2465"/>
                  </a:lnTo>
                  <a:lnTo>
                    <a:pt x="2946" y="2426"/>
                  </a:lnTo>
                  <a:lnTo>
                    <a:pt x="2963" y="2474"/>
                  </a:lnTo>
                  <a:lnTo>
                    <a:pt x="2977" y="2522"/>
                  </a:lnTo>
                  <a:lnTo>
                    <a:pt x="2989" y="2571"/>
                  </a:lnTo>
                  <a:lnTo>
                    <a:pt x="2999" y="2621"/>
                  </a:lnTo>
                  <a:lnTo>
                    <a:pt x="3007" y="2672"/>
                  </a:lnTo>
                  <a:lnTo>
                    <a:pt x="3012" y="2722"/>
                  </a:lnTo>
                  <a:lnTo>
                    <a:pt x="3013" y="2747"/>
                  </a:lnTo>
                  <a:lnTo>
                    <a:pt x="3014" y="2773"/>
                  </a:lnTo>
                  <a:lnTo>
                    <a:pt x="3015" y="2799"/>
                  </a:lnTo>
                  <a:lnTo>
                    <a:pt x="3014" y="2824"/>
                  </a:lnTo>
                  <a:lnTo>
                    <a:pt x="3006" y="2807"/>
                  </a:lnTo>
                  <a:lnTo>
                    <a:pt x="2997" y="2789"/>
                  </a:lnTo>
                  <a:lnTo>
                    <a:pt x="2987" y="2772"/>
                  </a:lnTo>
                  <a:lnTo>
                    <a:pt x="2976" y="2755"/>
                  </a:lnTo>
                  <a:lnTo>
                    <a:pt x="2965" y="2740"/>
                  </a:lnTo>
                  <a:lnTo>
                    <a:pt x="2954" y="2723"/>
                  </a:lnTo>
                  <a:lnTo>
                    <a:pt x="2929" y="2694"/>
                  </a:lnTo>
                  <a:lnTo>
                    <a:pt x="2902" y="2664"/>
                  </a:lnTo>
                  <a:lnTo>
                    <a:pt x="2873" y="2636"/>
                  </a:lnTo>
                  <a:lnTo>
                    <a:pt x="2843" y="2609"/>
                  </a:lnTo>
                  <a:lnTo>
                    <a:pt x="2811" y="2582"/>
                  </a:lnTo>
                  <a:close/>
                  <a:moveTo>
                    <a:pt x="830" y="3024"/>
                  </a:moveTo>
                  <a:lnTo>
                    <a:pt x="830" y="3024"/>
                  </a:lnTo>
                  <a:lnTo>
                    <a:pt x="842" y="2998"/>
                  </a:lnTo>
                  <a:lnTo>
                    <a:pt x="857" y="2972"/>
                  </a:lnTo>
                  <a:lnTo>
                    <a:pt x="872" y="2947"/>
                  </a:lnTo>
                  <a:lnTo>
                    <a:pt x="888" y="2920"/>
                  </a:lnTo>
                  <a:lnTo>
                    <a:pt x="905" y="2894"/>
                  </a:lnTo>
                  <a:lnTo>
                    <a:pt x="923" y="2866"/>
                  </a:lnTo>
                  <a:lnTo>
                    <a:pt x="962" y="2812"/>
                  </a:lnTo>
                  <a:lnTo>
                    <a:pt x="1004" y="2757"/>
                  </a:lnTo>
                  <a:lnTo>
                    <a:pt x="1047" y="2703"/>
                  </a:lnTo>
                  <a:lnTo>
                    <a:pt x="1093" y="2648"/>
                  </a:lnTo>
                  <a:lnTo>
                    <a:pt x="1140" y="2595"/>
                  </a:lnTo>
                  <a:lnTo>
                    <a:pt x="1231" y="2490"/>
                  </a:lnTo>
                  <a:lnTo>
                    <a:pt x="1318" y="2390"/>
                  </a:lnTo>
                  <a:lnTo>
                    <a:pt x="1357" y="2343"/>
                  </a:lnTo>
                  <a:lnTo>
                    <a:pt x="1394" y="2298"/>
                  </a:lnTo>
                  <a:lnTo>
                    <a:pt x="1426" y="2256"/>
                  </a:lnTo>
                  <a:lnTo>
                    <a:pt x="1453" y="2216"/>
                  </a:lnTo>
                  <a:lnTo>
                    <a:pt x="1544" y="2075"/>
                  </a:lnTo>
                  <a:lnTo>
                    <a:pt x="1614" y="1971"/>
                  </a:lnTo>
                  <a:lnTo>
                    <a:pt x="1643" y="1927"/>
                  </a:lnTo>
                  <a:lnTo>
                    <a:pt x="1672" y="1886"/>
                  </a:lnTo>
                  <a:lnTo>
                    <a:pt x="1701" y="1846"/>
                  </a:lnTo>
                  <a:lnTo>
                    <a:pt x="1731" y="1806"/>
                  </a:lnTo>
                  <a:lnTo>
                    <a:pt x="1719" y="1846"/>
                  </a:lnTo>
                  <a:lnTo>
                    <a:pt x="1709" y="1886"/>
                  </a:lnTo>
                  <a:lnTo>
                    <a:pt x="1701" y="1925"/>
                  </a:lnTo>
                  <a:lnTo>
                    <a:pt x="1692" y="1963"/>
                  </a:lnTo>
                  <a:lnTo>
                    <a:pt x="1685" y="2002"/>
                  </a:lnTo>
                  <a:lnTo>
                    <a:pt x="1680" y="2039"/>
                  </a:lnTo>
                  <a:lnTo>
                    <a:pt x="1675" y="2076"/>
                  </a:lnTo>
                  <a:lnTo>
                    <a:pt x="1672" y="2113"/>
                  </a:lnTo>
                  <a:lnTo>
                    <a:pt x="1670" y="2149"/>
                  </a:lnTo>
                  <a:lnTo>
                    <a:pt x="1669" y="2185"/>
                  </a:lnTo>
                  <a:lnTo>
                    <a:pt x="1668" y="2221"/>
                  </a:lnTo>
                  <a:lnTo>
                    <a:pt x="1669" y="2256"/>
                  </a:lnTo>
                  <a:lnTo>
                    <a:pt x="1670" y="2290"/>
                  </a:lnTo>
                  <a:lnTo>
                    <a:pt x="1672" y="2324"/>
                  </a:lnTo>
                  <a:lnTo>
                    <a:pt x="1674" y="2358"/>
                  </a:lnTo>
                  <a:lnTo>
                    <a:pt x="1679" y="2391"/>
                  </a:lnTo>
                  <a:lnTo>
                    <a:pt x="1682" y="2425"/>
                  </a:lnTo>
                  <a:lnTo>
                    <a:pt x="1687" y="2457"/>
                  </a:lnTo>
                  <a:lnTo>
                    <a:pt x="1698" y="2522"/>
                  </a:lnTo>
                  <a:lnTo>
                    <a:pt x="1713" y="2586"/>
                  </a:lnTo>
                  <a:lnTo>
                    <a:pt x="1728" y="2650"/>
                  </a:lnTo>
                  <a:lnTo>
                    <a:pt x="1745" y="2711"/>
                  </a:lnTo>
                  <a:lnTo>
                    <a:pt x="1763" y="2773"/>
                  </a:lnTo>
                  <a:lnTo>
                    <a:pt x="1782" y="2833"/>
                  </a:lnTo>
                  <a:lnTo>
                    <a:pt x="1801" y="2894"/>
                  </a:lnTo>
                  <a:lnTo>
                    <a:pt x="1839" y="3013"/>
                  </a:lnTo>
                  <a:lnTo>
                    <a:pt x="1859" y="3072"/>
                  </a:lnTo>
                  <a:lnTo>
                    <a:pt x="1877" y="3133"/>
                  </a:lnTo>
                  <a:lnTo>
                    <a:pt x="1893" y="3192"/>
                  </a:lnTo>
                  <a:lnTo>
                    <a:pt x="1909" y="3251"/>
                  </a:lnTo>
                  <a:lnTo>
                    <a:pt x="1922" y="3312"/>
                  </a:lnTo>
                  <a:lnTo>
                    <a:pt x="1934" y="3372"/>
                  </a:lnTo>
                  <a:lnTo>
                    <a:pt x="1938" y="3403"/>
                  </a:lnTo>
                  <a:lnTo>
                    <a:pt x="1943" y="3434"/>
                  </a:lnTo>
                  <a:lnTo>
                    <a:pt x="1946" y="3465"/>
                  </a:lnTo>
                  <a:lnTo>
                    <a:pt x="1949" y="3497"/>
                  </a:lnTo>
                  <a:lnTo>
                    <a:pt x="1951" y="3527"/>
                  </a:lnTo>
                  <a:lnTo>
                    <a:pt x="1953" y="3559"/>
                  </a:lnTo>
                  <a:lnTo>
                    <a:pt x="1953" y="3591"/>
                  </a:lnTo>
                  <a:lnTo>
                    <a:pt x="1953" y="3623"/>
                  </a:lnTo>
                  <a:lnTo>
                    <a:pt x="1950" y="3655"/>
                  </a:lnTo>
                  <a:lnTo>
                    <a:pt x="1948" y="3688"/>
                  </a:lnTo>
                  <a:lnTo>
                    <a:pt x="1945" y="3721"/>
                  </a:lnTo>
                  <a:lnTo>
                    <a:pt x="1940" y="3754"/>
                  </a:lnTo>
                  <a:lnTo>
                    <a:pt x="1935" y="3788"/>
                  </a:lnTo>
                  <a:lnTo>
                    <a:pt x="1927" y="3822"/>
                  </a:lnTo>
                  <a:lnTo>
                    <a:pt x="1920" y="3856"/>
                  </a:lnTo>
                  <a:lnTo>
                    <a:pt x="1911" y="3891"/>
                  </a:lnTo>
                  <a:lnTo>
                    <a:pt x="1955" y="3804"/>
                  </a:lnTo>
                  <a:lnTo>
                    <a:pt x="1975" y="3762"/>
                  </a:lnTo>
                  <a:lnTo>
                    <a:pt x="1994" y="3719"/>
                  </a:lnTo>
                  <a:lnTo>
                    <a:pt x="2012" y="3677"/>
                  </a:lnTo>
                  <a:lnTo>
                    <a:pt x="2030" y="3636"/>
                  </a:lnTo>
                  <a:lnTo>
                    <a:pt x="2046" y="3596"/>
                  </a:lnTo>
                  <a:lnTo>
                    <a:pt x="2063" y="3555"/>
                  </a:lnTo>
                  <a:lnTo>
                    <a:pt x="2077" y="3515"/>
                  </a:lnTo>
                  <a:lnTo>
                    <a:pt x="2091" y="3476"/>
                  </a:lnTo>
                  <a:lnTo>
                    <a:pt x="2104" y="3437"/>
                  </a:lnTo>
                  <a:lnTo>
                    <a:pt x="2117" y="3399"/>
                  </a:lnTo>
                  <a:lnTo>
                    <a:pt x="2128" y="3361"/>
                  </a:lnTo>
                  <a:lnTo>
                    <a:pt x="2139" y="3323"/>
                  </a:lnTo>
                  <a:lnTo>
                    <a:pt x="2147" y="3287"/>
                  </a:lnTo>
                  <a:lnTo>
                    <a:pt x="2157" y="3249"/>
                  </a:lnTo>
                  <a:lnTo>
                    <a:pt x="2173" y="3178"/>
                  </a:lnTo>
                  <a:lnTo>
                    <a:pt x="2185" y="3106"/>
                  </a:lnTo>
                  <a:lnTo>
                    <a:pt x="2195" y="3037"/>
                  </a:lnTo>
                  <a:lnTo>
                    <a:pt x="2202" y="2970"/>
                  </a:lnTo>
                  <a:lnTo>
                    <a:pt x="2207" y="2903"/>
                  </a:lnTo>
                  <a:lnTo>
                    <a:pt x="2209" y="2838"/>
                  </a:lnTo>
                  <a:lnTo>
                    <a:pt x="2208" y="2774"/>
                  </a:lnTo>
                  <a:lnTo>
                    <a:pt x="2206" y="2711"/>
                  </a:lnTo>
                  <a:lnTo>
                    <a:pt x="2201" y="2651"/>
                  </a:lnTo>
                  <a:lnTo>
                    <a:pt x="2195" y="2590"/>
                  </a:lnTo>
                  <a:lnTo>
                    <a:pt x="2186" y="2531"/>
                  </a:lnTo>
                  <a:lnTo>
                    <a:pt x="2175" y="2472"/>
                  </a:lnTo>
                  <a:lnTo>
                    <a:pt x="2163" y="2415"/>
                  </a:lnTo>
                  <a:lnTo>
                    <a:pt x="2150" y="2358"/>
                  </a:lnTo>
                  <a:lnTo>
                    <a:pt x="2134" y="2303"/>
                  </a:lnTo>
                  <a:lnTo>
                    <a:pt x="2118" y="2248"/>
                  </a:lnTo>
                  <a:lnTo>
                    <a:pt x="2100" y="2193"/>
                  </a:lnTo>
                  <a:lnTo>
                    <a:pt x="2081" y="2139"/>
                  </a:lnTo>
                  <a:lnTo>
                    <a:pt x="2062" y="2086"/>
                  </a:lnTo>
                  <a:lnTo>
                    <a:pt x="2041" y="2033"/>
                  </a:lnTo>
                  <a:lnTo>
                    <a:pt x="2020" y="1982"/>
                  </a:lnTo>
                  <a:lnTo>
                    <a:pt x="1998" y="1930"/>
                  </a:lnTo>
                  <a:lnTo>
                    <a:pt x="1953" y="1827"/>
                  </a:lnTo>
                  <a:lnTo>
                    <a:pt x="1972" y="1860"/>
                  </a:lnTo>
                  <a:lnTo>
                    <a:pt x="1993" y="1890"/>
                  </a:lnTo>
                  <a:lnTo>
                    <a:pt x="2015" y="1920"/>
                  </a:lnTo>
                  <a:lnTo>
                    <a:pt x="2036" y="1950"/>
                  </a:lnTo>
                  <a:lnTo>
                    <a:pt x="2058" y="1978"/>
                  </a:lnTo>
                  <a:lnTo>
                    <a:pt x="2080" y="2005"/>
                  </a:lnTo>
                  <a:lnTo>
                    <a:pt x="2103" y="2031"/>
                  </a:lnTo>
                  <a:lnTo>
                    <a:pt x="2126" y="2057"/>
                  </a:lnTo>
                  <a:lnTo>
                    <a:pt x="2148" y="2082"/>
                  </a:lnTo>
                  <a:lnTo>
                    <a:pt x="2172" y="2105"/>
                  </a:lnTo>
                  <a:lnTo>
                    <a:pt x="2219" y="2150"/>
                  </a:lnTo>
                  <a:lnTo>
                    <a:pt x="2266" y="2193"/>
                  </a:lnTo>
                  <a:lnTo>
                    <a:pt x="2313" y="2233"/>
                  </a:lnTo>
                  <a:lnTo>
                    <a:pt x="2327" y="2173"/>
                  </a:lnTo>
                  <a:lnTo>
                    <a:pt x="2341" y="2116"/>
                  </a:lnTo>
                  <a:lnTo>
                    <a:pt x="2356" y="2060"/>
                  </a:lnTo>
                  <a:lnTo>
                    <a:pt x="2373" y="2006"/>
                  </a:lnTo>
                  <a:lnTo>
                    <a:pt x="2390" y="1953"/>
                  </a:lnTo>
                  <a:lnTo>
                    <a:pt x="2409" y="1901"/>
                  </a:lnTo>
                  <a:lnTo>
                    <a:pt x="2430" y="1851"/>
                  </a:lnTo>
                  <a:lnTo>
                    <a:pt x="2451" y="1802"/>
                  </a:lnTo>
                  <a:lnTo>
                    <a:pt x="2423" y="1785"/>
                  </a:lnTo>
                  <a:lnTo>
                    <a:pt x="2396" y="1767"/>
                  </a:lnTo>
                  <a:lnTo>
                    <a:pt x="2368" y="1752"/>
                  </a:lnTo>
                  <a:lnTo>
                    <a:pt x="2340" y="1736"/>
                  </a:lnTo>
                  <a:lnTo>
                    <a:pt x="2311" y="1722"/>
                  </a:lnTo>
                  <a:lnTo>
                    <a:pt x="2283" y="1709"/>
                  </a:lnTo>
                  <a:lnTo>
                    <a:pt x="2254" y="1697"/>
                  </a:lnTo>
                  <a:lnTo>
                    <a:pt x="2225" y="1686"/>
                  </a:lnTo>
                  <a:lnTo>
                    <a:pt x="2196" y="1676"/>
                  </a:lnTo>
                  <a:lnTo>
                    <a:pt x="2167" y="1667"/>
                  </a:lnTo>
                  <a:lnTo>
                    <a:pt x="2139" y="1658"/>
                  </a:lnTo>
                  <a:lnTo>
                    <a:pt x="2109" y="1652"/>
                  </a:lnTo>
                  <a:lnTo>
                    <a:pt x="2080" y="1646"/>
                  </a:lnTo>
                  <a:lnTo>
                    <a:pt x="2052" y="1642"/>
                  </a:lnTo>
                  <a:lnTo>
                    <a:pt x="2023" y="1639"/>
                  </a:lnTo>
                  <a:lnTo>
                    <a:pt x="1994" y="1636"/>
                  </a:lnTo>
                  <a:lnTo>
                    <a:pt x="2013" y="1639"/>
                  </a:lnTo>
                  <a:lnTo>
                    <a:pt x="2033" y="1641"/>
                  </a:lnTo>
                  <a:lnTo>
                    <a:pt x="2071" y="1642"/>
                  </a:lnTo>
                  <a:lnTo>
                    <a:pt x="2111" y="1642"/>
                  </a:lnTo>
                  <a:lnTo>
                    <a:pt x="2150" y="1639"/>
                  </a:lnTo>
                  <a:lnTo>
                    <a:pt x="2189" y="1634"/>
                  </a:lnTo>
                  <a:lnTo>
                    <a:pt x="2229" y="1628"/>
                  </a:lnTo>
                  <a:lnTo>
                    <a:pt x="2268" y="1620"/>
                  </a:lnTo>
                  <a:lnTo>
                    <a:pt x="2308" y="1611"/>
                  </a:lnTo>
                  <a:lnTo>
                    <a:pt x="2346" y="1600"/>
                  </a:lnTo>
                  <a:lnTo>
                    <a:pt x="2386" y="1589"/>
                  </a:lnTo>
                  <a:lnTo>
                    <a:pt x="2465" y="1564"/>
                  </a:lnTo>
                  <a:lnTo>
                    <a:pt x="2620" y="1511"/>
                  </a:lnTo>
                  <a:lnTo>
                    <a:pt x="2649" y="1475"/>
                  </a:lnTo>
                  <a:lnTo>
                    <a:pt x="2678" y="1438"/>
                  </a:lnTo>
                  <a:lnTo>
                    <a:pt x="2706" y="1403"/>
                  </a:lnTo>
                  <a:lnTo>
                    <a:pt x="2737" y="1370"/>
                  </a:lnTo>
                  <a:lnTo>
                    <a:pt x="2767" y="1337"/>
                  </a:lnTo>
                  <a:lnTo>
                    <a:pt x="2799" y="1305"/>
                  </a:lnTo>
                  <a:lnTo>
                    <a:pt x="2831" y="1276"/>
                  </a:lnTo>
                  <a:lnTo>
                    <a:pt x="2862" y="1246"/>
                  </a:lnTo>
                  <a:lnTo>
                    <a:pt x="2836" y="1238"/>
                  </a:lnTo>
                  <a:lnTo>
                    <a:pt x="2809" y="1232"/>
                  </a:lnTo>
                  <a:lnTo>
                    <a:pt x="2781" y="1226"/>
                  </a:lnTo>
                  <a:lnTo>
                    <a:pt x="2752" y="1222"/>
                  </a:lnTo>
                  <a:lnTo>
                    <a:pt x="2723" y="1217"/>
                  </a:lnTo>
                  <a:lnTo>
                    <a:pt x="2694" y="1214"/>
                  </a:lnTo>
                  <a:lnTo>
                    <a:pt x="2664" y="1211"/>
                  </a:lnTo>
                  <a:lnTo>
                    <a:pt x="2634" y="1210"/>
                  </a:lnTo>
                  <a:lnTo>
                    <a:pt x="2604" y="1208"/>
                  </a:lnTo>
                  <a:lnTo>
                    <a:pt x="2573" y="1210"/>
                  </a:lnTo>
                  <a:lnTo>
                    <a:pt x="2542" y="1211"/>
                  </a:lnTo>
                  <a:lnTo>
                    <a:pt x="2512" y="1213"/>
                  </a:lnTo>
                  <a:lnTo>
                    <a:pt x="2480" y="1216"/>
                  </a:lnTo>
                  <a:lnTo>
                    <a:pt x="2449" y="1221"/>
                  </a:lnTo>
                  <a:lnTo>
                    <a:pt x="2418" y="1226"/>
                  </a:lnTo>
                  <a:lnTo>
                    <a:pt x="2387" y="1233"/>
                  </a:lnTo>
                  <a:lnTo>
                    <a:pt x="2356" y="1240"/>
                  </a:lnTo>
                  <a:lnTo>
                    <a:pt x="2326" y="1249"/>
                  </a:lnTo>
                  <a:lnTo>
                    <a:pt x="2295" y="1259"/>
                  </a:lnTo>
                  <a:lnTo>
                    <a:pt x="2265" y="1270"/>
                  </a:lnTo>
                  <a:lnTo>
                    <a:pt x="2235" y="1282"/>
                  </a:lnTo>
                  <a:lnTo>
                    <a:pt x="2206" y="1295"/>
                  </a:lnTo>
                  <a:lnTo>
                    <a:pt x="2177" y="1311"/>
                  </a:lnTo>
                  <a:lnTo>
                    <a:pt x="2148" y="1327"/>
                  </a:lnTo>
                  <a:lnTo>
                    <a:pt x="2121" y="1344"/>
                  </a:lnTo>
                  <a:lnTo>
                    <a:pt x="2093" y="1364"/>
                  </a:lnTo>
                  <a:lnTo>
                    <a:pt x="2067" y="1383"/>
                  </a:lnTo>
                  <a:lnTo>
                    <a:pt x="2041" y="1404"/>
                  </a:lnTo>
                  <a:lnTo>
                    <a:pt x="2015" y="1427"/>
                  </a:lnTo>
                  <a:lnTo>
                    <a:pt x="1991" y="1453"/>
                  </a:lnTo>
                  <a:lnTo>
                    <a:pt x="1968" y="1478"/>
                  </a:lnTo>
                  <a:lnTo>
                    <a:pt x="1945" y="1505"/>
                  </a:lnTo>
                  <a:lnTo>
                    <a:pt x="1959" y="1475"/>
                  </a:lnTo>
                  <a:lnTo>
                    <a:pt x="1972" y="1444"/>
                  </a:lnTo>
                  <a:lnTo>
                    <a:pt x="1982" y="1414"/>
                  </a:lnTo>
                  <a:lnTo>
                    <a:pt x="1991" y="1384"/>
                  </a:lnTo>
                  <a:lnTo>
                    <a:pt x="1998" y="1355"/>
                  </a:lnTo>
                  <a:lnTo>
                    <a:pt x="2002" y="1326"/>
                  </a:lnTo>
                  <a:lnTo>
                    <a:pt x="2005" y="1298"/>
                  </a:lnTo>
                  <a:lnTo>
                    <a:pt x="2007" y="1269"/>
                  </a:lnTo>
                  <a:lnTo>
                    <a:pt x="2007" y="1241"/>
                  </a:lnTo>
                  <a:lnTo>
                    <a:pt x="2005" y="1213"/>
                  </a:lnTo>
                  <a:lnTo>
                    <a:pt x="2003" y="1185"/>
                  </a:lnTo>
                  <a:lnTo>
                    <a:pt x="1999" y="1159"/>
                  </a:lnTo>
                  <a:lnTo>
                    <a:pt x="1993" y="1131"/>
                  </a:lnTo>
                  <a:lnTo>
                    <a:pt x="1987" y="1105"/>
                  </a:lnTo>
                  <a:lnTo>
                    <a:pt x="1980" y="1079"/>
                  </a:lnTo>
                  <a:lnTo>
                    <a:pt x="1971" y="1052"/>
                  </a:lnTo>
                  <a:lnTo>
                    <a:pt x="1963" y="1026"/>
                  </a:lnTo>
                  <a:lnTo>
                    <a:pt x="1954" y="1000"/>
                  </a:lnTo>
                  <a:lnTo>
                    <a:pt x="1933" y="950"/>
                  </a:lnTo>
                  <a:lnTo>
                    <a:pt x="1910" y="900"/>
                  </a:lnTo>
                  <a:lnTo>
                    <a:pt x="1887" y="851"/>
                  </a:lnTo>
                  <a:lnTo>
                    <a:pt x="1840" y="755"/>
                  </a:lnTo>
                  <a:lnTo>
                    <a:pt x="1818" y="708"/>
                  </a:lnTo>
                  <a:lnTo>
                    <a:pt x="1799" y="661"/>
                  </a:lnTo>
                  <a:lnTo>
                    <a:pt x="1783" y="680"/>
                  </a:lnTo>
                  <a:lnTo>
                    <a:pt x="1770" y="700"/>
                  </a:lnTo>
                  <a:lnTo>
                    <a:pt x="1756" y="721"/>
                  </a:lnTo>
                  <a:lnTo>
                    <a:pt x="1744" y="741"/>
                  </a:lnTo>
                  <a:lnTo>
                    <a:pt x="1731" y="762"/>
                  </a:lnTo>
                  <a:lnTo>
                    <a:pt x="1720" y="783"/>
                  </a:lnTo>
                  <a:lnTo>
                    <a:pt x="1709" y="805"/>
                  </a:lnTo>
                  <a:lnTo>
                    <a:pt x="1700" y="826"/>
                  </a:lnTo>
                  <a:lnTo>
                    <a:pt x="1691" y="848"/>
                  </a:lnTo>
                  <a:lnTo>
                    <a:pt x="1682" y="870"/>
                  </a:lnTo>
                  <a:lnTo>
                    <a:pt x="1674" y="892"/>
                  </a:lnTo>
                  <a:lnTo>
                    <a:pt x="1668" y="914"/>
                  </a:lnTo>
                  <a:lnTo>
                    <a:pt x="1661" y="937"/>
                  </a:lnTo>
                  <a:lnTo>
                    <a:pt x="1656" y="960"/>
                  </a:lnTo>
                  <a:lnTo>
                    <a:pt x="1651" y="983"/>
                  </a:lnTo>
                  <a:lnTo>
                    <a:pt x="1647" y="1006"/>
                  </a:lnTo>
                  <a:lnTo>
                    <a:pt x="1642" y="1029"/>
                  </a:lnTo>
                  <a:lnTo>
                    <a:pt x="1640" y="1052"/>
                  </a:lnTo>
                  <a:lnTo>
                    <a:pt x="1638" y="1076"/>
                  </a:lnTo>
                  <a:lnTo>
                    <a:pt x="1636" y="1101"/>
                  </a:lnTo>
                  <a:lnTo>
                    <a:pt x="1635" y="1125"/>
                  </a:lnTo>
                  <a:lnTo>
                    <a:pt x="1635" y="1149"/>
                  </a:lnTo>
                  <a:lnTo>
                    <a:pt x="1636" y="1198"/>
                  </a:lnTo>
                  <a:lnTo>
                    <a:pt x="1640" y="1248"/>
                  </a:lnTo>
                  <a:lnTo>
                    <a:pt x="1647" y="1299"/>
                  </a:lnTo>
                  <a:lnTo>
                    <a:pt x="1656" y="1349"/>
                  </a:lnTo>
                  <a:lnTo>
                    <a:pt x="1668" y="1401"/>
                  </a:lnTo>
                  <a:lnTo>
                    <a:pt x="1640" y="1365"/>
                  </a:lnTo>
                  <a:lnTo>
                    <a:pt x="1613" y="1329"/>
                  </a:lnTo>
                  <a:lnTo>
                    <a:pt x="1582" y="1294"/>
                  </a:lnTo>
                  <a:lnTo>
                    <a:pt x="1550" y="1261"/>
                  </a:lnTo>
                  <a:lnTo>
                    <a:pt x="1516" y="1229"/>
                  </a:lnTo>
                  <a:lnTo>
                    <a:pt x="1481" y="1197"/>
                  </a:lnTo>
                  <a:lnTo>
                    <a:pt x="1443" y="1168"/>
                  </a:lnTo>
                  <a:lnTo>
                    <a:pt x="1405" y="1139"/>
                  </a:lnTo>
                  <a:lnTo>
                    <a:pt x="1365" y="1113"/>
                  </a:lnTo>
                  <a:lnTo>
                    <a:pt x="1323" y="1086"/>
                  </a:lnTo>
                  <a:lnTo>
                    <a:pt x="1280" y="1062"/>
                  </a:lnTo>
                  <a:lnTo>
                    <a:pt x="1236" y="1040"/>
                  </a:lnTo>
                  <a:lnTo>
                    <a:pt x="1192" y="1019"/>
                  </a:lnTo>
                  <a:lnTo>
                    <a:pt x="1146" y="999"/>
                  </a:lnTo>
                  <a:lnTo>
                    <a:pt x="1099" y="982"/>
                  </a:lnTo>
                  <a:lnTo>
                    <a:pt x="1050" y="965"/>
                  </a:lnTo>
                  <a:lnTo>
                    <a:pt x="1002" y="952"/>
                  </a:lnTo>
                  <a:lnTo>
                    <a:pt x="952" y="940"/>
                  </a:lnTo>
                  <a:lnTo>
                    <a:pt x="902" y="929"/>
                  </a:lnTo>
                  <a:lnTo>
                    <a:pt x="851" y="921"/>
                  </a:lnTo>
                  <a:lnTo>
                    <a:pt x="800" y="915"/>
                  </a:lnTo>
                  <a:lnTo>
                    <a:pt x="747" y="910"/>
                  </a:lnTo>
                  <a:lnTo>
                    <a:pt x="695" y="909"/>
                  </a:lnTo>
                  <a:lnTo>
                    <a:pt x="641" y="909"/>
                  </a:lnTo>
                  <a:lnTo>
                    <a:pt x="588" y="911"/>
                  </a:lnTo>
                  <a:lnTo>
                    <a:pt x="536" y="917"/>
                  </a:lnTo>
                  <a:lnTo>
                    <a:pt x="482" y="925"/>
                  </a:lnTo>
                  <a:lnTo>
                    <a:pt x="428" y="934"/>
                  </a:lnTo>
                  <a:lnTo>
                    <a:pt x="375" y="947"/>
                  </a:lnTo>
                  <a:lnTo>
                    <a:pt x="321" y="961"/>
                  </a:lnTo>
                  <a:lnTo>
                    <a:pt x="267" y="978"/>
                  </a:lnTo>
                  <a:lnTo>
                    <a:pt x="214" y="999"/>
                  </a:lnTo>
                  <a:lnTo>
                    <a:pt x="247" y="1000"/>
                  </a:lnTo>
                  <a:lnTo>
                    <a:pt x="280" y="1004"/>
                  </a:lnTo>
                  <a:lnTo>
                    <a:pt x="314" y="1009"/>
                  </a:lnTo>
                  <a:lnTo>
                    <a:pt x="348" y="1017"/>
                  </a:lnTo>
                  <a:lnTo>
                    <a:pt x="383" y="1026"/>
                  </a:lnTo>
                  <a:lnTo>
                    <a:pt x="417" y="1037"/>
                  </a:lnTo>
                  <a:lnTo>
                    <a:pt x="452" y="1050"/>
                  </a:lnTo>
                  <a:lnTo>
                    <a:pt x="487" y="1064"/>
                  </a:lnTo>
                  <a:lnTo>
                    <a:pt x="523" y="1080"/>
                  </a:lnTo>
                  <a:lnTo>
                    <a:pt x="560" y="1096"/>
                  </a:lnTo>
                  <a:lnTo>
                    <a:pt x="596" y="1114"/>
                  </a:lnTo>
                  <a:lnTo>
                    <a:pt x="633" y="1132"/>
                  </a:lnTo>
                  <a:lnTo>
                    <a:pt x="710" y="1173"/>
                  </a:lnTo>
                  <a:lnTo>
                    <a:pt x="789" y="1215"/>
                  </a:lnTo>
                  <a:lnTo>
                    <a:pt x="871" y="1260"/>
                  </a:lnTo>
                  <a:lnTo>
                    <a:pt x="956" y="1304"/>
                  </a:lnTo>
                  <a:lnTo>
                    <a:pt x="1044" y="1349"/>
                  </a:lnTo>
                  <a:lnTo>
                    <a:pt x="1089" y="1371"/>
                  </a:lnTo>
                  <a:lnTo>
                    <a:pt x="1135" y="1392"/>
                  </a:lnTo>
                  <a:lnTo>
                    <a:pt x="1182" y="1413"/>
                  </a:lnTo>
                  <a:lnTo>
                    <a:pt x="1231" y="1433"/>
                  </a:lnTo>
                  <a:lnTo>
                    <a:pt x="1280" y="1453"/>
                  </a:lnTo>
                  <a:lnTo>
                    <a:pt x="1331" y="1470"/>
                  </a:lnTo>
                  <a:lnTo>
                    <a:pt x="1382" y="1488"/>
                  </a:lnTo>
                  <a:lnTo>
                    <a:pt x="1434" y="1504"/>
                  </a:lnTo>
                  <a:lnTo>
                    <a:pt x="1488" y="1519"/>
                  </a:lnTo>
                  <a:lnTo>
                    <a:pt x="1542" y="1532"/>
                  </a:lnTo>
                  <a:lnTo>
                    <a:pt x="1529" y="1535"/>
                  </a:lnTo>
                  <a:lnTo>
                    <a:pt x="1516" y="1538"/>
                  </a:lnTo>
                  <a:lnTo>
                    <a:pt x="1502" y="1540"/>
                  </a:lnTo>
                  <a:lnTo>
                    <a:pt x="1486" y="1540"/>
                  </a:lnTo>
                  <a:lnTo>
                    <a:pt x="1470" y="1540"/>
                  </a:lnTo>
                  <a:lnTo>
                    <a:pt x="1453" y="1538"/>
                  </a:lnTo>
                  <a:lnTo>
                    <a:pt x="1417" y="1534"/>
                  </a:lnTo>
                  <a:lnTo>
                    <a:pt x="1377" y="1527"/>
                  </a:lnTo>
                  <a:lnTo>
                    <a:pt x="1334" y="1520"/>
                  </a:lnTo>
                  <a:lnTo>
                    <a:pt x="1239" y="1501"/>
                  </a:lnTo>
                  <a:lnTo>
                    <a:pt x="1186" y="1491"/>
                  </a:lnTo>
                  <a:lnTo>
                    <a:pt x="1129" y="1482"/>
                  </a:lnTo>
                  <a:lnTo>
                    <a:pt x="1067" y="1475"/>
                  </a:lnTo>
                  <a:lnTo>
                    <a:pt x="1035" y="1471"/>
                  </a:lnTo>
                  <a:lnTo>
                    <a:pt x="1002" y="1469"/>
                  </a:lnTo>
                  <a:lnTo>
                    <a:pt x="968" y="1468"/>
                  </a:lnTo>
                  <a:lnTo>
                    <a:pt x="933" y="1467"/>
                  </a:lnTo>
                  <a:lnTo>
                    <a:pt x="897" y="1466"/>
                  </a:lnTo>
                  <a:lnTo>
                    <a:pt x="860" y="1467"/>
                  </a:lnTo>
                  <a:lnTo>
                    <a:pt x="822" y="1468"/>
                  </a:lnTo>
                  <a:lnTo>
                    <a:pt x="783" y="1470"/>
                  </a:lnTo>
                  <a:lnTo>
                    <a:pt x="742" y="1474"/>
                  </a:lnTo>
                  <a:lnTo>
                    <a:pt x="701" y="1479"/>
                  </a:lnTo>
                  <a:lnTo>
                    <a:pt x="660" y="1485"/>
                  </a:lnTo>
                  <a:lnTo>
                    <a:pt x="619" y="1492"/>
                  </a:lnTo>
                  <a:lnTo>
                    <a:pt x="581" y="1502"/>
                  </a:lnTo>
                  <a:lnTo>
                    <a:pt x="542" y="1513"/>
                  </a:lnTo>
                  <a:lnTo>
                    <a:pt x="506" y="1526"/>
                  </a:lnTo>
                  <a:lnTo>
                    <a:pt x="469" y="1541"/>
                  </a:lnTo>
                  <a:lnTo>
                    <a:pt x="435" y="1557"/>
                  </a:lnTo>
                  <a:lnTo>
                    <a:pt x="402" y="1575"/>
                  </a:lnTo>
                  <a:lnTo>
                    <a:pt x="370" y="1593"/>
                  </a:lnTo>
                  <a:lnTo>
                    <a:pt x="340" y="1613"/>
                  </a:lnTo>
                  <a:lnTo>
                    <a:pt x="311" y="1634"/>
                  </a:lnTo>
                  <a:lnTo>
                    <a:pt x="282" y="1656"/>
                  </a:lnTo>
                  <a:lnTo>
                    <a:pt x="256" y="1679"/>
                  </a:lnTo>
                  <a:lnTo>
                    <a:pt x="231" y="1703"/>
                  </a:lnTo>
                  <a:lnTo>
                    <a:pt x="205" y="1729"/>
                  </a:lnTo>
                  <a:lnTo>
                    <a:pt x="183" y="1755"/>
                  </a:lnTo>
                  <a:lnTo>
                    <a:pt x="161" y="1782"/>
                  </a:lnTo>
                  <a:lnTo>
                    <a:pt x="141" y="1809"/>
                  </a:lnTo>
                  <a:lnTo>
                    <a:pt x="122" y="1837"/>
                  </a:lnTo>
                  <a:lnTo>
                    <a:pt x="104" y="1865"/>
                  </a:lnTo>
                  <a:lnTo>
                    <a:pt x="88" y="1895"/>
                  </a:lnTo>
                  <a:lnTo>
                    <a:pt x="73" y="1925"/>
                  </a:lnTo>
                  <a:lnTo>
                    <a:pt x="59" y="1954"/>
                  </a:lnTo>
                  <a:lnTo>
                    <a:pt x="47" y="1985"/>
                  </a:lnTo>
                  <a:lnTo>
                    <a:pt x="36" y="2015"/>
                  </a:lnTo>
                  <a:lnTo>
                    <a:pt x="27" y="2046"/>
                  </a:lnTo>
                  <a:lnTo>
                    <a:pt x="18" y="2076"/>
                  </a:lnTo>
                  <a:lnTo>
                    <a:pt x="12" y="2107"/>
                  </a:lnTo>
                  <a:lnTo>
                    <a:pt x="7" y="2138"/>
                  </a:lnTo>
                  <a:lnTo>
                    <a:pt x="3" y="2169"/>
                  </a:lnTo>
                  <a:lnTo>
                    <a:pt x="1" y="2200"/>
                  </a:lnTo>
                  <a:lnTo>
                    <a:pt x="0" y="2229"/>
                  </a:lnTo>
                  <a:lnTo>
                    <a:pt x="11" y="2213"/>
                  </a:lnTo>
                  <a:lnTo>
                    <a:pt x="21" y="2197"/>
                  </a:lnTo>
                  <a:lnTo>
                    <a:pt x="33" y="2183"/>
                  </a:lnTo>
                  <a:lnTo>
                    <a:pt x="44" y="2169"/>
                  </a:lnTo>
                  <a:lnTo>
                    <a:pt x="56" y="2156"/>
                  </a:lnTo>
                  <a:lnTo>
                    <a:pt x="69" y="2142"/>
                  </a:lnTo>
                  <a:lnTo>
                    <a:pt x="82" y="2131"/>
                  </a:lnTo>
                  <a:lnTo>
                    <a:pt x="97" y="2119"/>
                  </a:lnTo>
                  <a:lnTo>
                    <a:pt x="110" y="2109"/>
                  </a:lnTo>
                  <a:lnTo>
                    <a:pt x="125" y="2098"/>
                  </a:lnTo>
                  <a:lnTo>
                    <a:pt x="141" y="2090"/>
                  </a:lnTo>
                  <a:lnTo>
                    <a:pt x="156" y="2081"/>
                  </a:lnTo>
                  <a:lnTo>
                    <a:pt x="172" y="2072"/>
                  </a:lnTo>
                  <a:lnTo>
                    <a:pt x="189" y="2064"/>
                  </a:lnTo>
                  <a:lnTo>
                    <a:pt x="224" y="2049"/>
                  </a:lnTo>
                  <a:lnTo>
                    <a:pt x="262" y="2036"/>
                  </a:lnTo>
                  <a:lnTo>
                    <a:pt x="300" y="2025"/>
                  </a:lnTo>
                  <a:lnTo>
                    <a:pt x="341" y="2014"/>
                  </a:lnTo>
                  <a:lnTo>
                    <a:pt x="384" y="2005"/>
                  </a:lnTo>
                  <a:lnTo>
                    <a:pt x="429" y="1996"/>
                  </a:lnTo>
                  <a:lnTo>
                    <a:pt x="475" y="1988"/>
                  </a:lnTo>
                  <a:lnTo>
                    <a:pt x="574" y="1973"/>
                  </a:lnTo>
                  <a:lnTo>
                    <a:pt x="681" y="1956"/>
                  </a:lnTo>
                  <a:lnTo>
                    <a:pt x="795" y="1939"/>
                  </a:lnTo>
                  <a:lnTo>
                    <a:pt x="855" y="1929"/>
                  </a:lnTo>
                  <a:lnTo>
                    <a:pt x="917" y="1917"/>
                  </a:lnTo>
                  <a:lnTo>
                    <a:pt x="980" y="1905"/>
                  </a:lnTo>
                  <a:lnTo>
                    <a:pt x="1046" y="1890"/>
                  </a:lnTo>
                  <a:lnTo>
                    <a:pt x="1112" y="1874"/>
                  </a:lnTo>
                  <a:lnTo>
                    <a:pt x="1181" y="1856"/>
                  </a:lnTo>
                  <a:lnTo>
                    <a:pt x="1252" y="1835"/>
                  </a:lnTo>
                  <a:lnTo>
                    <a:pt x="1324" y="1812"/>
                  </a:lnTo>
                  <a:lnTo>
                    <a:pt x="1398" y="1787"/>
                  </a:lnTo>
                  <a:lnTo>
                    <a:pt x="1474" y="1760"/>
                  </a:lnTo>
                  <a:lnTo>
                    <a:pt x="1552" y="1728"/>
                  </a:lnTo>
                  <a:lnTo>
                    <a:pt x="1631" y="1694"/>
                  </a:lnTo>
                  <a:lnTo>
                    <a:pt x="1577" y="1727"/>
                  </a:lnTo>
                  <a:lnTo>
                    <a:pt x="1525" y="1760"/>
                  </a:lnTo>
                  <a:lnTo>
                    <a:pt x="1474" y="1793"/>
                  </a:lnTo>
                  <a:lnTo>
                    <a:pt x="1424" y="1826"/>
                  </a:lnTo>
                  <a:lnTo>
                    <a:pt x="1377" y="1859"/>
                  </a:lnTo>
                  <a:lnTo>
                    <a:pt x="1332" y="1892"/>
                  </a:lnTo>
                  <a:lnTo>
                    <a:pt x="1289" y="1926"/>
                  </a:lnTo>
                  <a:lnTo>
                    <a:pt x="1247" y="1960"/>
                  </a:lnTo>
                  <a:lnTo>
                    <a:pt x="1207" y="1994"/>
                  </a:lnTo>
                  <a:lnTo>
                    <a:pt x="1169" y="2029"/>
                  </a:lnTo>
                  <a:lnTo>
                    <a:pt x="1133" y="2064"/>
                  </a:lnTo>
                  <a:lnTo>
                    <a:pt x="1099" y="2100"/>
                  </a:lnTo>
                  <a:lnTo>
                    <a:pt x="1067" y="2136"/>
                  </a:lnTo>
                  <a:lnTo>
                    <a:pt x="1036" y="2173"/>
                  </a:lnTo>
                  <a:lnTo>
                    <a:pt x="1007" y="2211"/>
                  </a:lnTo>
                  <a:lnTo>
                    <a:pt x="981" y="2249"/>
                  </a:lnTo>
                  <a:lnTo>
                    <a:pt x="957" y="2289"/>
                  </a:lnTo>
                  <a:lnTo>
                    <a:pt x="934" y="2329"/>
                  </a:lnTo>
                  <a:lnTo>
                    <a:pt x="914" y="2370"/>
                  </a:lnTo>
                  <a:lnTo>
                    <a:pt x="895" y="2413"/>
                  </a:lnTo>
                  <a:lnTo>
                    <a:pt x="879" y="2456"/>
                  </a:lnTo>
                  <a:lnTo>
                    <a:pt x="863" y="2501"/>
                  </a:lnTo>
                  <a:lnTo>
                    <a:pt x="851" y="2546"/>
                  </a:lnTo>
                  <a:lnTo>
                    <a:pt x="840" y="2593"/>
                  </a:lnTo>
                  <a:lnTo>
                    <a:pt x="833" y="2642"/>
                  </a:lnTo>
                  <a:lnTo>
                    <a:pt x="826" y="2691"/>
                  </a:lnTo>
                  <a:lnTo>
                    <a:pt x="822" y="2743"/>
                  </a:lnTo>
                  <a:lnTo>
                    <a:pt x="819" y="2796"/>
                  </a:lnTo>
                  <a:lnTo>
                    <a:pt x="818" y="2850"/>
                  </a:lnTo>
                  <a:lnTo>
                    <a:pt x="820" y="2906"/>
                  </a:lnTo>
                  <a:lnTo>
                    <a:pt x="825" y="2964"/>
                  </a:lnTo>
                  <a:lnTo>
                    <a:pt x="830" y="3024"/>
                  </a:lnTo>
                  <a:close/>
                  <a:moveTo>
                    <a:pt x="3909" y="1201"/>
                  </a:moveTo>
                  <a:lnTo>
                    <a:pt x="3909" y="1201"/>
                  </a:lnTo>
                  <a:lnTo>
                    <a:pt x="3887" y="1263"/>
                  </a:lnTo>
                  <a:lnTo>
                    <a:pt x="3867" y="1328"/>
                  </a:lnTo>
                  <a:lnTo>
                    <a:pt x="3848" y="1394"/>
                  </a:lnTo>
                  <a:lnTo>
                    <a:pt x="3832" y="1463"/>
                  </a:lnTo>
                  <a:lnTo>
                    <a:pt x="3816" y="1532"/>
                  </a:lnTo>
                  <a:lnTo>
                    <a:pt x="3802" y="1603"/>
                  </a:lnTo>
                  <a:lnTo>
                    <a:pt x="3791" y="1675"/>
                  </a:lnTo>
                  <a:lnTo>
                    <a:pt x="3781" y="1749"/>
                  </a:lnTo>
                  <a:lnTo>
                    <a:pt x="3772" y="1822"/>
                  </a:lnTo>
                  <a:lnTo>
                    <a:pt x="3766" y="1897"/>
                  </a:lnTo>
                  <a:lnTo>
                    <a:pt x="3761" y="1972"/>
                  </a:lnTo>
                  <a:lnTo>
                    <a:pt x="3758" y="2049"/>
                  </a:lnTo>
                  <a:lnTo>
                    <a:pt x="3756" y="2125"/>
                  </a:lnTo>
                  <a:lnTo>
                    <a:pt x="3757" y="2202"/>
                  </a:lnTo>
                  <a:lnTo>
                    <a:pt x="3759" y="2279"/>
                  </a:lnTo>
                  <a:lnTo>
                    <a:pt x="3764" y="2357"/>
                  </a:lnTo>
                  <a:lnTo>
                    <a:pt x="3769" y="2434"/>
                  </a:lnTo>
                  <a:lnTo>
                    <a:pt x="3777" y="2511"/>
                  </a:lnTo>
                  <a:lnTo>
                    <a:pt x="3787" y="2588"/>
                  </a:lnTo>
                  <a:lnTo>
                    <a:pt x="3798" y="2664"/>
                  </a:lnTo>
                  <a:lnTo>
                    <a:pt x="3811" y="2740"/>
                  </a:lnTo>
                  <a:lnTo>
                    <a:pt x="3826" y="2816"/>
                  </a:lnTo>
                  <a:lnTo>
                    <a:pt x="3843" y="2889"/>
                  </a:lnTo>
                  <a:lnTo>
                    <a:pt x="3861" y="2963"/>
                  </a:lnTo>
                  <a:lnTo>
                    <a:pt x="3882" y="3037"/>
                  </a:lnTo>
                  <a:lnTo>
                    <a:pt x="3904" y="3108"/>
                  </a:lnTo>
                  <a:lnTo>
                    <a:pt x="3930" y="3179"/>
                  </a:lnTo>
                  <a:lnTo>
                    <a:pt x="3956" y="3247"/>
                  </a:lnTo>
                  <a:lnTo>
                    <a:pt x="3984" y="3315"/>
                  </a:lnTo>
                  <a:lnTo>
                    <a:pt x="4014" y="3380"/>
                  </a:lnTo>
                  <a:lnTo>
                    <a:pt x="4046" y="3445"/>
                  </a:lnTo>
                  <a:lnTo>
                    <a:pt x="4064" y="3476"/>
                  </a:lnTo>
                  <a:lnTo>
                    <a:pt x="4080" y="3507"/>
                  </a:lnTo>
                  <a:lnTo>
                    <a:pt x="4069" y="3467"/>
                  </a:lnTo>
                  <a:lnTo>
                    <a:pt x="4060" y="3428"/>
                  </a:lnTo>
                  <a:lnTo>
                    <a:pt x="4051" y="3390"/>
                  </a:lnTo>
                  <a:lnTo>
                    <a:pt x="4044" y="3351"/>
                  </a:lnTo>
                  <a:lnTo>
                    <a:pt x="4039" y="3313"/>
                  </a:lnTo>
                  <a:lnTo>
                    <a:pt x="4034" y="3276"/>
                  </a:lnTo>
                  <a:lnTo>
                    <a:pt x="4031" y="3238"/>
                  </a:lnTo>
                  <a:lnTo>
                    <a:pt x="4029" y="3202"/>
                  </a:lnTo>
                  <a:lnTo>
                    <a:pt x="4029" y="3164"/>
                  </a:lnTo>
                  <a:lnTo>
                    <a:pt x="4029" y="3128"/>
                  </a:lnTo>
                  <a:lnTo>
                    <a:pt x="4030" y="3093"/>
                  </a:lnTo>
                  <a:lnTo>
                    <a:pt x="4032" y="3057"/>
                  </a:lnTo>
                  <a:lnTo>
                    <a:pt x="4035" y="3021"/>
                  </a:lnTo>
                  <a:lnTo>
                    <a:pt x="4040" y="2986"/>
                  </a:lnTo>
                  <a:lnTo>
                    <a:pt x="4044" y="2951"/>
                  </a:lnTo>
                  <a:lnTo>
                    <a:pt x="4050" y="2917"/>
                  </a:lnTo>
                  <a:lnTo>
                    <a:pt x="4056" y="2882"/>
                  </a:lnTo>
                  <a:lnTo>
                    <a:pt x="4064" y="2848"/>
                  </a:lnTo>
                  <a:lnTo>
                    <a:pt x="4079" y="2779"/>
                  </a:lnTo>
                  <a:lnTo>
                    <a:pt x="4097" y="2711"/>
                  </a:lnTo>
                  <a:lnTo>
                    <a:pt x="4117" y="2644"/>
                  </a:lnTo>
                  <a:lnTo>
                    <a:pt x="4138" y="2577"/>
                  </a:lnTo>
                  <a:lnTo>
                    <a:pt x="4159" y="2510"/>
                  </a:lnTo>
                  <a:lnTo>
                    <a:pt x="4201" y="2376"/>
                  </a:lnTo>
                  <a:lnTo>
                    <a:pt x="4223" y="2309"/>
                  </a:lnTo>
                  <a:lnTo>
                    <a:pt x="4243" y="2240"/>
                  </a:lnTo>
                  <a:lnTo>
                    <a:pt x="4262" y="2172"/>
                  </a:lnTo>
                  <a:lnTo>
                    <a:pt x="4278" y="2104"/>
                  </a:lnTo>
                  <a:lnTo>
                    <a:pt x="4293" y="2035"/>
                  </a:lnTo>
                  <a:lnTo>
                    <a:pt x="4299" y="1999"/>
                  </a:lnTo>
                  <a:lnTo>
                    <a:pt x="4305" y="1963"/>
                  </a:lnTo>
                  <a:lnTo>
                    <a:pt x="4310" y="1928"/>
                  </a:lnTo>
                  <a:lnTo>
                    <a:pt x="4315" y="1893"/>
                  </a:lnTo>
                  <a:lnTo>
                    <a:pt x="4317" y="1856"/>
                  </a:lnTo>
                  <a:lnTo>
                    <a:pt x="4319" y="1820"/>
                  </a:lnTo>
                  <a:lnTo>
                    <a:pt x="4321" y="1783"/>
                  </a:lnTo>
                  <a:lnTo>
                    <a:pt x="4321" y="1746"/>
                  </a:lnTo>
                  <a:lnTo>
                    <a:pt x="4320" y="1709"/>
                  </a:lnTo>
                  <a:lnTo>
                    <a:pt x="4318" y="1670"/>
                  </a:lnTo>
                  <a:lnTo>
                    <a:pt x="4315" y="1632"/>
                  </a:lnTo>
                  <a:lnTo>
                    <a:pt x="4310" y="1593"/>
                  </a:lnTo>
                  <a:lnTo>
                    <a:pt x="4305" y="1555"/>
                  </a:lnTo>
                  <a:lnTo>
                    <a:pt x="4298" y="1515"/>
                  </a:lnTo>
                  <a:lnTo>
                    <a:pt x="4289" y="1476"/>
                  </a:lnTo>
                  <a:lnTo>
                    <a:pt x="4280" y="1435"/>
                  </a:lnTo>
                  <a:lnTo>
                    <a:pt x="4269" y="1394"/>
                  </a:lnTo>
                  <a:lnTo>
                    <a:pt x="4255" y="1354"/>
                  </a:lnTo>
                  <a:lnTo>
                    <a:pt x="4241" y="1312"/>
                  </a:lnTo>
                  <a:lnTo>
                    <a:pt x="4225" y="1270"/>
                  </a:lnTo>
                  <a:lnTo>
                    <a:pt x="4207" y="1227"/>
                  </a:lnTo>
                  <a:lnTo>
                    <a:pt x="4187" y="1183"/>
                  </a:lnTo>
                  <a:lnTo>
                    <a:pt x="4247" y="1296"/>
                  </a:lnTo>
                  <a:lnTo>
                    <a:pt x="4282" y="1358"/>
                  </a:lnTo>
                  <a:lnTo>
                    <a:pt x="4300" y="1390"/>
                  </a:lnTo>
                  <a:lnTo>
                    <a:pt x="4321" y="1423"/>
                  </a:lnTo>
                  <a:lnTo>
                    <a:pt x="4342" y="1456"/>
                  </a:lnTo>
                  <a:lnTo>
                    <a:pt x="4367" y="1490"/>
                  </a:lnTo>
                  <a:lnTo>
                    <a:pt x="4392" y="1525"/>
                  </a:lnTo>
                  <a:lnTo>
                    <a:pt x="4419" y="1560"/>
                  </a:lnTo>
                  <a:lnTo>
                    <a:pt x="4449" y="1596"/>
                  </a:lnTo>
                  <a:lnTo>
                    <a:pt x="4482" y="1632"/>
                  </a:lnTo>
                  <a:lnTo>
                    <a:pt x="4517" y="1668"/>
                  </a:lnTo>
                  <a:lnTo>
                    <a:pt x="4555" y="1705"/>
                  </a:lnTo>
                  <a:lnTo>
                    <a:pt x="4635" y="1780"/>
                  </a:lnTo>
                  <a:lnTo>
                    <a:pt x="4679" y="1821"/>
                  </a:lnTo>
                  <a:lnTo>
                    <a:pt x="4723" y="1864"/>
                  </a:lnTo>
                  <a:lnTo>
                    <a:pt x="4767" y="1909"/>
                  </a:lnTo>
                  <a:lnTo>
                    <a:pt x="4811" y="1956"/>
                  </a:lnTo>
                  <a:lnTo>
                    <a:pt x="4833" y="1982"/>
                  </a:lnTo>
                  <a:lnTo>
                    <a:pt x="4855" y="2007"/>
                  </a:lnTo>
                  <a:lnTo>
                    <a:pt x="4876" y="2033"/>
                  </a:lnTo>
                  <a:lnTo>
                    <a:pt x="4897" y="2060"/>
                  </a:lnTo>
                  <a:lnTo>
                    <a:pt x="4917" y="2087"/>
                  </a:lnTo>
                  <a:lnTo>
                    <a:pt x="4935" y="2115"/>
                  </a:lnTo>
                  <a:lnTo>
                    <a:pt x="4954" y="2144"/>
                  </a:lnTo>
                  <a:lnTo>
                    <a:pt x="4972" y="2172"/>
                  </a:lnTo>
                  <a:lnTo>
                    <a:pt x="4988" y="2202"/>
                  </a:lnTo>
                  <a:lnTo>
                    <a:pt x="5005" y="2233"/>
                  </a:lnTo>
                  <a:lnTo>
                    <a:pt x="5019" y="2263"/>
                  </a:lnTo>
                  <a:lnTo>
                    <a:pt x="5032" y="2295"/>
                  </a:lnTo>
                  <a:lnTo>
                    <a:pt x="5044" y="2328"/>
                  </a:lnTo>
                  <a:lnTo>
                    <a:pt x="5055" y="2361"/>
                  </a:lnTo>
                  <a:lnTo>
                    <a:pt x="5065" y="2395"/>
                  </a:lnTo>
                  <a:lnTo>
                    <a:pt x="5073" y="2430"/>
                  </a:lnTo>
                  <a:lnTo>
                    <a:pt x="5078" y="2465"/>
                  </a:lnTo>
                  <a:lnTo>
                    <a:pt x="5084" y="2501"/>
                  </a:lnTo>
                  <a:lnTo>
                    <a:pt x="5086" y="2538"/>
                  </a:lnTo>
                  <a:lnTo>
                    <a:pt x="5087" y="2576"/>
                  </a:lnTo>
                  <a:lnTo>
                    <a:pt x="5099" y="2538"/>
                  </a:lnTo>
                  <a:lnTo>
                    <a:pt x="5109" y="2502"/>
                  </a:lnTo>
                  <a:lnTo>
                    <a:pt x="5119" y="2466"/>
                  </a:lnTo>
                  <a:lnTo>
                    <a:pt x="5128" y="2431"/>
                  </a:lnTo>
                  <a:lnTo>
                    <a:pt x="5136" y="2395"/>
                  </a:lnTo>
                  <a:lnTo>
                    <a:pt x="5142" y="2361"/>
                  </a:lnTo>
                  <a:lnTo>
                    <a:pt x="5149" y="2327"/>
                  </a:lnTo>
                  <a:lnTo>
                    <a:pt x="5153" y="2294"/>
                  </a:lnTo>
                  <a:lnTo>
                    <a:pt x="5158" y="2261"/>
                  </a:lnTo>
                  <a:lnTo>
                    <a:pt x="5161" y="2228"/>
                  </a:lnTo>
                  <a:lnTo>
                    <a:pt x="5163" y="2196"/>
                  </a:lnTo>
                  <a:lnTo>
                    <a:pt x="5164" y="2166"/>
                  </a:lnTo>
                  <a:lnTo>
                    <a:pt x="5165" y="2135"/>
                  </a:lnTo>
                  <a:lnTo>
                    <a:pt x="5165" y="2104"/>
                  </a:lnTo>
                  <a:lnTo>
                    <a:pt x="5164" y="2074"/>
                  </a:lnTo>
                  <a:lnTo>
                    <a:pt x="5162" y="2045"/>
                  </a:lnTo>
                  <a:lnTo>
                    <a:pt x="5160" y="2016"/>
                  </a:lnTo>
                  <a:lnTo>
                    <a:pt x="5156" y="1987"/>
                  </a:lnTo>
                  <a:lnTo>
                    <a:pt x="5152" y="1959"/>
                  </a:lnTo>
                  <a:lnTo>
                    <a:pt x="5147" y="1931"/>
                  </a:lnTo>
                  <a:lnTo>
                    <a:pt x="5141" y="1904"/>
                  </a:lnTo>
                  <a:lnTo>
                    <a:pt x="5134" y="1877"/>
                  </a:lnTo>
                  <a:lnTo>
                    <a:pt x="5128" y="1851"/>
                  </a:lnTo>
                  <a:lnTo>
                    <a:pt x="5119" y="1826"/>
                  </a:lnTo>
                  <a:lnTo>
                    <a:pt x="5110" y="1800"/>
                  </a:lnTo>
                  <a:lnTo>
                    <a:pt x="5101" y="1775"/>
                  </a:lnTo>
                  <a:lnTo>
                    <a:pt x="5090" y="1751"/>
                  </a:lnTo>
                  <a:lnTo>
                    <a:pt x="5081" y="1727"/>
                  </a:lnTo>
                  <a:lnTo>
                    <a:pt x="5068" y="1702"/>
                  </a:lnTo>
                  <a:lnTo>
                    <a:pt x="5056" y="1679"/>
                  </a:lnTo>
                  <a:lnTo>
                    <a:pt x="5043" y="1656"/>
                  </a:lnTo>
                  <a:lnTo>
                    <a:pt x="5030" y="1633"/>
                  </a:lnTo>
                  <a:lnTo>
                    <a:pt x="5016" y="1611"/>
                  </a:lnTo>
                  <a:lnTo>
                    <a:pt x="5000" y="1589"/>
                  </a:lnTo>
                  <a:lnTo>
                    <a:pt x="4985" y="1568"/>
                  </a:lnTo>
                  <a:lnTo>
                    <a:pt x="4968" y="1547"/>
                  </a:lnTo>
                  <a:lnTo>
                    <a:pt x="4952" y="1526"/>
                  </a:lnTo>
                  <a:lnTo>
                    <a:pt x="4934" y="1507"/>
                  </a:lnTo>
                  <a:lnTo>
                    <a:pt x="4917" y="1486"/>
                  </a:lnTo>
                  <a:lnTo>
                    <a:pt x="4898" y="1467"/>
                  </a:lnTo>
                  <a:lnTo>
                    <a:pt x="4859" y="1428"/>
                  </a:lnTo>
                  <a:lnTo>
                    <a:pt x="4819" y="1392"/>
                  </a:lnTo>
                  <a:lnTo>
                    <a:pt x="4775" y="1356"/>
                  </a:lnTo>
                  <a:lnTo>
                    <a:pt x="4730" y="1322"/>
                  </a:lnTo>
                  <a:lnTo>
                    <a:pt x="4682" y="1289"/>
                  </a:lnTo>
                  <a:lnTo>
                    <a:pt x="4634" y="1258"/>
                  </a:lnTo>
                  <a:lnTo>
                    <a:pt x="4583" y="1227"/>
                  </a:lnTo>
                  <a:lnTo>
                    <a:pt x="4530" y="1197"/>
                  </a:lnTo>
                  <a:lnTo>
                    <a:pt x="4477" y="1170"/>
                  </a:lnTo>
                  <a:lnTo>
                    <a:pt x="4420" y="1142"/>
                  </a:lnTo>
                  <a:lnTo>
                    <a:pt x="4363" y="1116"/>
                  </a:lnTo>
                  <a:lnTo>
                    <a:pt x="4305" y="1091"/>
                  </a:lnTo>
                  <a:lnTo>
                    <a:pt x="4409" y="1129"/>
                  </a:lnTo>
                  <a:lnTo>
                    <a:pt x="4511" y="1164"/>
                  </a:lnTo>
                  <a:lnTo>
                    <a:pt x="4609" y="1195"/>
                  </a:lnTo>
                  <a:lnTo>
                    <a:pt x="4702" y="1224"/>
                  </a:lnTo>
                  <a:lnTo>
                    <a:pt x="4793" y="1249"/>
                  </a:lnTo>
                  <a:lnTo>
                    <a:pt x="4880" y="1272"/>
                  </a:lnTo>
                  <a:lnTo>
                    <a:pt x="4964" y="1292"/>
                  </a:lnTo>
                  <a:lnTo>
                    <a:pt x="5044" y="1310"/>
                  </a:lnTo>
                  <a:lnTo>
                    <a:pt x="5121" y="1326"/>
                  </a:lnTo>
                  <a:lnTo>
                    <a:pt x="5195" y="1340"/>
                  </a:lnTo>
                  <a:lnTo>
                    <a:pt x="5266" y="1353"/>
                  </a:lnTo>
                  <a:lnTo>
                    <a:pt x="5335" y="1365"/>
                  </a:lnTo>
                  <a:lnTo>
                    <a:pt x="5462" y="1384"/>
                  </a:lnTo>
                  <a:lnTo>
                    <a:pt x="5580" y="1402"/>
                  </a:lnTo>
                  <a:lnTo>
                    <a:pt x="5689" y="1420"/>
                  </a:lnTo>
                  <a:lnTo>
                    <a:pt x="5740" y="1428"/>
                  </a:lnTo>
                  <a:lnTo>
                    <a:pt x="5788" y="1438"/>
                  </a:lnTo>
                  <a:lnTo>
                    <a:pt x="5834" y="1449"/>
                  </a:lnTo>
                  <a:lnTo>
                    <a:pt x="5879" y="1460"/>
                  </a:lnTo>
                  <a:lnTo>
                    <a:pt x="5921" y="1474"/>
                  </a:lnTo>
                  <a:lnTo>
                    <a:pt x="5963" y="1489"/>
                  </a:lnTo>
                  <a:lnTo>
                    <a:pt x="6001" y="1505"/>
                  </a:lnTo>
                  <a:lnTo>
                    <a:pt x="6021" y="1514"/>
                  </a:lnTo>
                  <a:lnTo>
                    <a:pt x="6040" y="1524"/>
                  </a:lnTo>
                  <a:lnTo>
                    <a:pt x="6058" y="1534"/>
                  </a:lnTo>
                  <a:lnTo>
                    <a:pt x="6076" y="1545"/>
                  </a:lnTo>
                  <a:lnTo>
                    <a:pt x="6094" y="1556"/>
                  </a:lnTo>
                  <a:lnTo>
                    <a:pt x="6110" y="1568"/>
                  </a:lnTo>
                  <a:lnTo>
                    <a:pt x="6128" y="1581"/>
                  </a:lnTo>
                  <a:lnTo>
                    <a:pt x="6144" y="1595"/>
                  </a:lnTo>
                  <a:lnTo>
                    <a:pt x="6161" y="1609"/>
                  </a:lnTo>
                  <a:lnTo>
                    <a:pt x="6176" y="1623"/>
                  </a:lnTo>
                  <a:lnTo>
                    <a:pt x="6193" y="1640"/>
                  </a:lnTo>
                  <a:lnTo>
                    <a:pt x="6208" y="1656"/>
                  </a:lnTo>
                  <a:lnTo>
                    <a:pt x="6224" y="1674"/>
                  </a:lnTo>
                  <a:lnTo>
                    <a:pt x="6238" y="1692"/>
                  </a:lnTo>
                  <a:lnTo>
                    <a:pt x="6230" y="1657"/>
                  </a:lnTo>
                  <a:lnTo>
                    <a:pt x="6221" y="1621"/>
                  </a:lnTo>
                  <a:lnTo>
                    <a:pt x="6209" y="1585"/>
                  </a:lnTo>
                  <a:lnTo>
                    <a:pt x="6195" y="1548"/>
                  </a:lnTo>
                  <a:lnTo>
                    <a:pt x="6180" y="1512"/>
                  </a:lnTo>
                  <a:lnTo>
                    <a:pt x="6162" y="1476"/>
                  </a:lnTo>
                  <a:lnTo>
                    <a:pt x="6143" y="1439"/>
                  </a:lnTo>
                  <a:lnTo>
                    <a:pt x="6121" y="1403"/>
                  </a:lnTo>
                  <a:lnTo>
                    <a:pt x="6098" y="1367"/>
                  </a:lnTo>
                  <a:lnTo>
                    <a:pt x="6073" y="1331"/>
                  </a:lnTo>
                  <a:lnTo>
                    <a:pt x="6045" y="1294"/>
                  </a:lnTo>
                  <a:lnTo>
                    <a:pt x="6016" y="1259"/>
                  </a:lnTo>
                  <a:lnTo>
                    <a:pt x="5985" y="1224"/>
                  </a:lnTo>
                  <a:lnTo>
                    <a:pt x="5951" y="1190"/>
                  </a:lnTo>
                  <a:lnTo>
                    <a:pt x="5916" y="1156"/>
                  </a:lnTo>
                  <a:lnTo>
                    <a:pt x="5879" y="1123"/>
                  </a:lnTo>
                  <a:lnTo>
                    <a:pt x="5840" y="1091"/>
                  </a:lnTo>
                  <a:lnTo>
                    <a:pt x="5799" y="1059"/>
                  </a:lnTo>
                  <a:lnTo>
                    <a:pt x="5755" y="1028"/>
                  </a:lnTo>
                  <a:lnTo>
                    <a:pt x="5710" y="999"/>
                  </a:lnTo>
                  <a:lnTo>
                    <a:pt x="5664" y="971"/>
                  </a:lnTo>
                  <a:lnTo>
                    <a:pt x="5614" y="943"/>
                  </a:lnTo>
                  <a:lnTo>
                    <a:pt x="5564" y="918"/>
                  </a:lnTo>
                  <a:lnTo>
                    <a:pt x="5510" y="894"/>
                  </a:lnTo>
                  <a:lnTo>
                    <a:pt x="5455" y="871"/>
                  </a:lnTo>
                  <a:lnTo>
                    <a:pt x="5397" y="850"/>
                  </a:lnTo>
                  <a:lnTo>
                    <a:pt x="5339" y="830"/>
                  </a:lnTo>
                  <a:lnTo>
                    <a:pt x="5277" y="812"/>
                  </a:lnTo>
                  <a:lnTo>
                    <a:pt x="5215" y="796"/>
                  </a:lnTo>
                  <a:lnTo>
                    <a:pt x="5150" y="782"/>
                  </a:lnTo>
                  <a:lnTo>
                    <a:pt x="5083" y="769"/>
                  </a:lnTo>
                  <a:lnTo>
                    <a:pt x="5013" y="758"/>
                  </a:lnTo>
                  <a:lnTo>
                    <a:pt x="4964" y="753"/>
                  </a:lnTo>
                  <a:lnTo>
                    <a:pt x="4914" y="749"/>
                  </a:lnTo>
                  <a:lnTo>
                    <a:pt x="4864" y="746"/>
                  </a:lnTo>
                  <a:lnTo>
                    <a:pt x="4814" y="745"/>
                  </a:lnTo>
                  <a:lnTo>
                    <a:pt x="4764" y="746"/>
                  </a:lnTo>
                  <a:lnTo>
                    <a:pt x="4715" y="747"/>
                  </a:lnTo>
                  <a:lnTo>
                    <a:pt x="4667" y="750"/>
                  </a:lnTo>
                  <a:lnTo>
                    <a:pt x="4620" y="753"/>
                  </a:lnTo>
                  <a:lnTo>
                    <a:pt x="4574" y="757"/>
                  </a:lnTo>
                  <a:lnTo>
                    <a:pt x="4530" y="762"/>
                  </a:lnTo>
                  <a:lnTo>
                    <a:pt x="4489" y="767"/>
                  </a:lnTo>
                  <a:lnTo>
                    <a:pt x="4449" y="774"/>
                  </a:lnTo>
                  <a:lnTo>
                    <a:pt x="4413" y="779"/>
                  </a:lnTo>
                  <a:lnTo>
                    <a:pt x="4379" y="786"/>
                  </a:lnTo>
                  <a:lnTo>
                    <a:pt x="4349" y="793"/>
                  </a:lnTo>
                  <a:lnTo>
                    <a:pt x="4322" y="799"/>
                  </a:lnTo>
                  <a:lnTo>
                    <a:pt x="4373" y="775"/>
                  </a:lnTo>
                  <a:lnTo>
                    <a:pt x="4424" y="750"/>
                  </a:lnTo>
                  <a:lnTo>
                    <a:pt x="4472" y="724"/>
                  </a:lnTo>
                  <a:lnTo>
                    <a:pt x="4519" y="699"/>
                  </a:lnTo>
                  <a:lnTo>
                    <a:pt x="4612" y="648"/>
                  </a:lnTo>
                  <a:lnTo>
                    <a:pt x="4700" y="597"/>
                  </a:lnTo>
                  <a:lnTo>
                    <a:pt x="4786" y="546"/>
                  </a:lnTo>
                  <a:lnTo>
                    <a:pt x="4867" y="496"/>
                  </a:lnTo>
                  <a:lnTo>
                    <a:pt x="5023" y="401"/>
                  </a:lnTo>
                  <a:lnTo>
                    <a:pt x="5098" y="356"/>
                  </a:lnTo>
                  <a:lnTo>
                    <a:pt x="5172" y="314"/>
                  </a:lnTo>
                  <a:lnTo>
                    <a:pt x="5208" y="294"/>
                  </a:lnTo>
                  <a:lnTo>
                    <a:pt x="5244" y="275"/>
                  </a:lnTo>
                  <a:lnTo>
                    <a:pt x="5281" y="258"/>
                  </a:lnTo>
                  <a:lnTo>
                    <a:pt x="5316" y="241"/>
                  </a:lnTo>
                  <a:lnTo>
                    <a:pt x="5352" y="226"/>
                  </a:lnTo>
                  <a:lnTo>
                    <a:pt x="5389" y="211"/>
                  </a:lnTo>
                  <a:lnTo>
                    <a:pt x="5424" y="197"/>
                  </a:lnTo>
                  <a:lnTo>
                    <a:pt x="5460" y="185"/>
                  </a:lnTo>
                  <a:lnTo>
                    <a:pt x="5496" y="174"/>
                  </a:lnTo>
                  <a:lnTo>
                    <a:pt x="5533" y="165"/>
                  </a:lnTo>
                  <a:lnTo>
                    <a:pt x="5569" y="157"/>
                  </a:lnTo>
                  <a:lnTo>
                    <a:pt x="5606" y="150"/>
                  </a:lnTo>
                  <a:lnTo>
                    <a:pt x="5544" y="136"/>
                  </a:lnTo>
                  <a:lnTo>
                    <a:pt x="5481" y="124"/>
                  </a:lnTo>
                  <a:lnTo>
                    <a:pt x="5421" y="114"/>
                  </a:lnTo>
                  <a:lnTo>
                    <a:pt x="5360" y="106"/>
                  </a:lnTo>
                  <a:lnTo>
                    <a:pt x="5301" y="99"/>
                  </a:lnTo>
                  <a:lnTo>
                    <a:pt x="5242" y="95"/>
                  </a:lnTo>
                  <a:lnTo>
                    <a:pt x="5185" y="94"/>
                  </a:lnTo>
                  <a:lnTo>
                    <a:pt x="5129" y="94"/>
                  </a:lnTo>
                  <a:lnTo>
                    <a:pt x="5074" y="96"/>
                  </a:lnTo>
                  <a:lnTo>
                    <a:pt x="5020" y="99"/>
                  </a:lnTo>
                  <a:lnTo>
                    <a:pt x="4966" y="106"/>
                  </a:lnTo>
                  <a:lnTo>
                    <a:pt x="4914" y="114"/>
                  </a:lnTo>
                  <a:lnTo>
                    <a:pt x="4864" y="124"/>
                  </a:lnTo>
                  <a:lnTo>
                    <a:pt x="4814" y="136"/>
                  </a:lnTo>
                  <a:lnTo>
                    <a:pt x="4767" y="150"/>
                  </a:lnTo>
                  <a:lnTo>
                    <a:pt x="4720" y="165"/>
                  </a:lnTo>
                  <a:lnTo>
                    <a:pt x="4675" y="183"/>
                  </a:lnTo>
                  <a:lnTo>
                    <a:pt x="4629" y="203"/>
                  </a:lnTo>
                  <a:lnTo>
                    <a:pt x="4587" y="225"/>
                  </a:lnTo>
                  <a:lnTo>
                    <a:pt x="4545" y="248"/>
                  </a:lnTo>
                  <a:lnTo>
                    <a:pt x="4505" y="273"/>
                  </a:lnTo>
                  <a:lnTo>
                    <a:pt x="4466" y="301"/>
                  </a:lnTo>
                  <a:lnTo>
                    <a:pt x="4428" y="329"/>
                  </a:lnTo>
                  <a:lnTo>
                    <a:pt x="4393" y="360"/>
                  </a:lnTo>
                  <a:lnTo>
                    <a:pt x="4358" y="393"/>
                  </a:lnTo>
                  <a:lnTo>
                    <a:pt x="4325" y="427"/>
                  </a:lnTo>
                  <a:lnTo>
                    <a:pt x="4293" y="465"/>
                  </a:lnTo>
                  <a:lnTo>
                    <a:pt x="4263" y="502"/>
                  </a:lnTo>
                  <a:lnTo>
                    <a:pt x="4236" y="543"/>
                  </a:lnTo>
                  <a:lnTo>
                    <a:pt x="4208" y="584"/>
                  </a:lnTo>
                  <a:lnTo>
                    <a:pt x="4183" y="628"/>
                  </a:lnTo>
                  <a:lnTo>
                    <a:pt x="4160" y="673"/>
                  </a:lnTo>
                  <a:lnTo>
                    <a:pt x="4163" y="648"/>
                  </a:lnTo>
                  <a:lnTo>
                    <a:pt x="4165" y="624"/>
                  </a:lnTo>
                  <a:lnTo>
                    <a:pt x="4166" y="601"/>
                  </a:lnTo>
                  <a:lnTo>
                    <a:pt x="4166" y="577"/>
                  </a:lnTo>
                  <a:lnTo>
                    <a:pt x="4165" y="554"/>
                  </a:lnTo>
                  <a:lnTo>
                    <a:pt x="4164" y="531"/>
                  </a:lnTo>
                  <a:lnTo>
                    <a:pt x="4159" y="485"/>
                  </a:lnTo>
                  <a:lnTo>
                    <a:pt x="4151" y="439"/>
                  </a:lnTo>
                  <a:lnTo>
                    <a:pt x="4143" y="394"/>
                  </a:lnTo>
                  <a:lnTo>
                    <a:pt x="4135" y="351"/>
                  </a:lnTo>
                  <a:lnTo>
                    <a:pt x="4128" y="307"/>
                  </a:lnTo>
                  <a:lnTo>
                    <a:pt x="4123" y="266"/>
                  </a:lnTo>
                  <a:lnTo>
                    <a:pt x="4122" y="245"/>
                  </a:lnTo>
                  <a:lnTo>
                    <a:pt x="4121" y="225"/>
                  </a:lnTo>
                  <a:lnTo>
                    <a:pt x="4121" y="205"/>
                  </a:lnTo>
                  <a:lnTo>
                    <a:pt x="4123" y="184"/>
                  </a:lnTo>
                  <a:lnTo>
                    <a:pt x="4126" y="165"/>
                  </a:lnTo>
                  <a:lnTo>
                    <a:pt x="4129" y="146"/>
                  </a:lnTo>
                  <a:lnTo>
                    <a:pt x="4134" y="127"/>
                  </a:lnTo>
                  <a:lnTo>
                    <a:pt x="4141" y="107"/>
                  </a:lnTo>
                  <a:lnTo>
                    <a:pt x="4150" y="90"/>
                  </a:lnTo>
                  <a:lnTo>
                    <a:pt x="4160" y="71"/>
                  </a:lnTo>
                  <a:lnTo>
                    <a:pt x="4172" y="53"/>
                  </a:lnTo>
                  <a:lnTo>
                    <a:pt x="4186" y="36"/>
                  </a:lnTo>
                  <a:lnTo>
                    <a:pt x="4203" y="18"/>
                  </a:lnTo>
                  <a:lnTo>
                    <a:pt x="4220" y="0"/>
                  </a:lnTo>
                  <a:lnTo>
                    <a:pt x="4203" y="2"/>
                  </a:lnTo>
                  <a:lnTo>
                    <a:pt x="4185" y="3"/>
                  </a:lnTo>
                  <a:lnTo>
                    <a:pt x="4167" y="4"/>
                  </a:lnTo>
                  <a:lnTo>
                    <a:pt x="4150" y="7"/>
                  </a:lnTo>
                  <a:lnTo>
                    <a:pt x="4133" y="10"/>
                  </a:lnTo>
                  <a:lnTo>
                    <a:pt x="4117" y="14"/>
                  </a:lnTo>
                  <a:lnTo>
                    <a:pt x="4100" y="18"/>
                  </a:lnTo>
                  <a:lnTo>
                    <a:pt x="4084" y="24"/>
                  </a:lnTo>
                  <a:lnTo>
                    <a:pt x="4053" y="35"/>
                  </a:lnTo>
                  <a:lnTo>
                    <a:pt x="4023" y="49"/>
                  </a:lnTo>
                  <a:lnTo>
                    <a:pt x="3995" y="65"/>
                  </a:lnTo>
                  <a:lnTo>
                    <a:pt x="3967" y="84"/>
                  </a:lnTo>
                  <a:lnTo>
                    <a:pt x="3942" y="104"/>
                  </a:lnTo>
                  <a:lnTo>
                    <a:pt x="3917" y="126"/>
                  </a:lnTo>
                  <a:lnTo>
                    <a:pt x="3895" y="150"/>
                  </a:lnTo>
                  <a:lnTo>
                    <a:pt x="3873" y="175"/>
                  </a:lnTo>
                  <a:lnTo>
                    <a:pt x="3854" y="202"/>
                  </a:lnTo>
                  <a:lnTo>
                    <a:pt x="3835" y="230"/>
                  </a:lnTo>
                  <a:lnTo>
                    <a:pt x="3820" y="260"/>
                  </a:lnTo>
                  <a:lnTo>
                    <a:pt x="3805" y="290"/>
                  </a:lnTo>
                  <a:lnTo>
                    <a:pt x="3792" y="322"/>
                  </a:lnTo>
                  <a:lnTo>
                    <a:pt x="3782" y="355"/>
                  </a:lnTo>
                  <a:lnTo>
                    <a:pt x="3773" y="388"/>
                  </a:lnTo>
                  <a:lnTo>
                    <a:pt x="3767" y="422"/>
                  </a:lnTo>
                  <a:lnTo>
                    <a:pt x="3762" y="456"/>
                  </a:lnTo>
                  <a:lnTo>
                    <a:pt x="3760" y="490"/>
                  </a:lnTo>
                  <a:lnTo>
                    <a:pt x="3759" y="525"/>
                  </a:lnTo>
                  <a:lnTo>
                    <a:pt x="3761" y="560"/>
                  </a:lnTo>
                  <a:lnTo>
                    <a:pt x="3766" y="597"/>
                  </a:lnTo>
                  <a:lnTo>
                    <a:pt x="3772" y="632"/>
                  </a:lnTo>
                  <a:lnTo>
                    <a:pt x="3781" y="667"/>
                  </a:lnTo>
                  <a:lnTo>
                    <a:pt x="3793" y="702"/>
                  </a:lnTo>
                  <a:lnTo>
                    <a:pt x="3806" y="736"/>
                  </a:lnTo>
                  <a:lnTo>
                    <a:pt x="3823" y="771"/>
                  </a:lnTo>
                  <a:lnTo>
                    <a:pt x="3842" y="804"/>
                  </a:lnTo>
                  <a:lnTo>
                    <a:pt x="3853" y="820"/>
                  </a:lnTo>
                  <a:lnTo>
                    <a:pt x="3864" y="837"/>
                  </a:lnTo>
                  <a:lnTo>
                    <a:pt x="3841" y="815"/>
                  </a:lnTo>
                  <a:lnTo>
                    <a:pt x="3817" y="794"/>
                  </a:lnTo>
                  <a:lnTo>
                    <a:pt x="3793" y="774"/>
                  </a:lnTo>
                  <a:lnTo>
                    <a:pt x="3769" y="755"/>
                  </a:lnTo>
                  <a:lnTo>
                    <a:pt x="3744" y="738"/>
                  </a:lnTo>
                  <a:lnTo>
                    <a:pt x="3718" y="721"/>
                  </a:lnTo>
                  <a:lnTo>
                    <a:pt x="3692" y="705"/>
                  </a:lnTo>
                  <a:lnTo>
                    <a:pt x="3667" y="689"/>
                  </a:lnTo>
                  <a:lnTo>
                    <a:pt x="3639" y="675"/>
                  </a:lnTo>
                  <a:lnTo>
                    <a:pt x="3613" y="662"/>
                  </a:lnTo>
                  <a:lnTo>
                    <a:pt x="3585" y="650"/>
                  </a:lnTo>
                  <a:lnTo>
                    <a:pt x="3558" y="639"/>
                  </a:lnTo>
                  <a:lnTo>
                    <a:pt x="3529" y="628"/>
                  </a:lnTo>
                  <a:lnTo>
                    <a:pt x="3502" y="618"/>
                  </a:lnTo>
                  <a:lnTo>
                    <a:pt x="3473" y="609"/>
                  </a:lnTo>
                  <a:lnTo>
                    <a:pt x="3445" y="601"/>
                  </a:lnTo>
                  <a:lnTo>
                    <a:pt x="3415" y="593"/>
                  </a:lnTo>
                  <a:lnTo>
                    <a:pt x="3386" y="588"/>
                  </a:lnTo>
                  <a:lnTo>
                    <a:pt x="3356" y="582"/>
                  </a:lnTo>
                  <a:lnTo>
                    <a:pt x="3328" y="577"/>
                  </a:lnTo>
                  <a:lnTo>
                    <a:pt x="3298" y="574"/>
                  </a:lnTo>
                  <a:lnTo>
                    <a:pt x="3268" y="570"/>
                  </a:lnTo>
                  <a:lnTo>
                    <a:pt x="3240" y="568"/>
                  </a:lnTo>
                  <a:lnTo>
                    <a:pt x="3210" y="566"/>
                  </a:lnTo>
                  <a:lnTo>
                    <a:pt x="3180" y="566"/>
                  </a:lnTo>
                  <a:lnTo>
                    <a:pt x="3151" y="566"/>
                  </a:lnTo>
                  <a:lnTo>
                    <a:pt x="3121" y="566"/>
                  </a:lnTo>
                  <a:lnTo>
                    <a:pt x="3092" y="567"/>
                  </a:lnTo>
                  <a:lnTo>
                    <a:pt x="3063" y="569"/>
                  </a:lnTo>
                  <a:lnTo>
                    <a:pt x="3034" y="573"/>
                  </a:lnTo>
                  <a:lnTo>
                    <a:pt x="3006" y="576"/>
                  </a:lnTo>
                  <a:lnTo>
                    <a:pt x="2976" y="580"/>
                  </a:lnTo>
                  <a:lnTo>
                    <a:pt x="2947" y="585"/>
                  </a:lnTo>
                  <a:lnTo>
                    <a:pt x="2920" y="591"/>
                  </a:lnTo>
                  <a:lnTo>
                    <a:pt x="2891" y="597"/>
                  </a:lnTo>
                  <a:lnTo>
                    <a:pt x="2864" y="603"/>
                  </a:lnTo>
                  <a:lnTo>
                    <a:pt x="2836" y="611"/>
                  </a:lnTo>
                  <a:lnTo>
                    <a:pt x="2809" y="620"/>
                  </a:lnTo>
                  <a:lnTo>
                    <a:pt x="2782" y="629"/>
                  </a:lnTo>
                  <a:lnTo>
                    <a:pt x="2756" y="637"/>
                  </a:lnTo>
                  <a:lnTo>
                    <a:pt x="2729" y="647"/>
                  </a:lnTo>
                  <a:lnTo>
                    <a:pt x="2704" y="658"/>
                  </a:lnTo>
                  <a:lnTo>
                    <a:pt x="2679" y="669"/>
                  </a:lnTo>
                  <a:lnTo>
                    <a:pt x="2655" y="681"/>
                  </a:lnTo>
                  <a:lnTo>
                    <a:pt x="2630" y="694"/>
                  </a:lnTo>
                  <a:lnTo>
                    <a:pt x="2606" y="707"/>
                  </a:lnTo>
                  <a:lnTo>
                    <a:pt x="2583" y="720"/>
                  </a:lnTo>
                  <a:lnTo>
                    <a:pt x="2561" y="734"/>
                  </a:lnTo>
                  <a:lnTo>
                    <a:pt x="2539" y="749"/>
                  </a:lnTo>
                  <a:lnTo>
                    <a:pt x="2517" y="763"/>
                  </a:lnTo>
                  <a:lnTo>
                    <a:pt x="2496" y="778"/>
                  </a:lnTo>
                  <a:lnTo>
                    <a:pt x="2476" y="795"/>
                  </a:lnTo>
                  <a:lnTo>
                    <a:pt x="2458" y="811"/>
                  </a:lnTo>
                  <a:lnTo>
                    <a:pt x="2439" y="828"/>
                  </a:lnTo>
                  <a:lnTo>
                    <a:pt x="2420" y="845"/>
                  </a:lnTo>
                  <a:lnTo>
                    <a:pt x="2404" y="863"/>
                  </a:lnTo>
                  <a:lnTo>
                    <a:pt x="2387" y="882"/>
                  </a:lnTo>
                  <a:lnTo>
                    <a:pt x="2372" y="900"/>
                  </a:lnTo>
                  <a:lnTo>
                    <a:pt x="2357" y="919"/>
                  </a:lnTo>
                  <a:lnTo>
                    <a:pt x="2343" y="939"/>
                  </a:lnTo>
                  <a:lnTo>
                    <a:pt x="2330" y="959"/>
                  </a:lnTo>
                  <a:lnTo>
                    <a:pt x="2319" y="980"/>
                  </a:lnTo>
                  <a:lnTo>
                    <a:pt x="2308" y="1000"/>
                  </a:lnTo>
                  <a:lnTo>
                    <a:pt x="2297" y="1021"/>
                  </a:lnTo>
                  <a:lnTo>
                    <a:pt x="2327" y="1010"/>
                  </a:lnTo>
                  <a:lnTo>
                    <a:pt x="2359" y="1000"/>
                  </a:lnTo>
                  <a:lnTo>
                    <a:pt x="2393" y="993"/>
                  </a:lnTo>
                  <a:lnTo>
                    <a:pt x="2429" y="986"/>
                  </a:lnTo>
                  <a:lnTo>
                    <a:pt x="2468" y="982"/>
                  </a:lnTo>
                  <a:lnTo>
                    <a:pt x="2507" y="977"/>
                  </a:lnTo>
                  <a:lnTo>
                    <a:pt x="2550" y="975"/>
                  </a:lnTo>
                  <a:lnTo>
                    <a:pt x="2593" y="973"/>
                  </a:lnTo>
                  <a:lnTo>
                    <a:pt x="2638" y="973"/>
                  </a:lnTo>
                  <a:lnTo>
                    <a:pt x="2684" y="973"/>
                  </a:lnTo>
                  <a:lnTo>
                    <a:pt x="2781" y="975"/>
                  </a:lnTo>
                  <a:lnTo>
                    <a:pt x="2882" y="981"/>
                  </a:lnTo>
                  <a:lnTo>
                    <a:pt x="2987" y="986"/>
                  </a:lnTo>
                  <a:lnTo>
                    <a:pt x="3201" y="1000"/>
                  </a:lnTo>
                  <a:lnTo>
                    <a:pt x="3310" y="1006"/>
                  </a:lnTo>
                  <a:lnTo>
                    <a:pt x="3419" y="1009"/>
                  </a:lnTo>
                  <a:lnTo>
                    <a:pt x="3473" y="1010"/>
                  </a:lnTo>
                  <a:lnTo>
                    <a:pt x="3526" y="1011"/>
                  </a:lnTo>
                  <a:lnTo>
                    <a:pt x="3579" y="1010"/>
                  </a:lnTo>
                  <a:lnTo>
                    <a:pt x="3630" y="1009"/>
                  </a:lnTo>
                  <a:lnTo>
                    <a:pt x="3682" y="1007"/>
                  </a:lnTo>
                  <a:lnTo>
                    <a:pt x="3733" y="1004"/>
                  </a:lnTo>
                  <a:lnTo>
                    <a:pt x="3782" y="998"/>
                  </a:lnTo>
                  <a:lnTo>
                    <a:pt x="3831" y="993"/>
                  </a:lnTo>
                  <a:lnTo>
                    <a:pt x="3780" y="1007"/>
                  </a:lnTo>
                  <a:lnTo>
                    <a:pt x="3727" y="1022"/>
                  </a:lnTo>
                  <a:lnTo>
                    <a:pt x="3673" y="1040"/>
                  </a:lnTo>
                  <a:lnTo>
                    <a:pt x="3617" y="1061"/>
                  </a:lnTo>
                  <a:lnTo>
                    <a:pt x="3561" y="1083"/>
                  </a:lnTo>
                  <a:lnTo>
                    <a:pt x="3503" y="1107"/>
                  </a:lnTo>
                  <a:lnTo>
                    <a:pt x="3445" y="1134"/>
                  </a:lnTo>
                  <a:lnTo>
                    <a:pt x="3385" y="1163"/>
                  </a:lnTo>
                  <a:lnTo>
                    <a:pt x="3326" y="1195"/>
                  </a:lnTo>
                  <a:lnTo>
                    <a:pt x="3266" y="1229"/>
                  </a:lnTo>
                  <a:lnTo>
                    <a:pt x="3208" y="1267"/>
                  </a:lnTo>
                  <a:lnTo>
                    <a:pt x="3178" y="1285"/>
                  </a:lnTo>
                  <a:lnTo>
                    <a:pt x="3149" y="1306"/>
                  </a:lnTo>
                  <a:lnTo>
                    <a:pt x="3120" y="1327"/>
                  </a:lnTo>
                  <a:lnTo>
                    <a:pt x="3091" y="1349"/>
                  </a:lnTo>
                  <a:lnTo>
                    <a:pt x="3063" y="1371"/>
                  </a:lnTo>
                  <a:lnTo>
                    <a:pt x="3034" y="1394"/>
                  </a:lnTo>
                  <a:lnTo>
                    <a:pt x="3006" y="1419"/>
                  </a:lnTo>
                  <a:lnTo>
                    <a:pt x="2978" y="1443"/>
                  </a:lnTo>
                  <a:lnTo>
                    <a:pt x="2951" y="1469"/>
                  </a:lnTo>
                  <a:lnTo>
                    <a:pt x="2924" y="1494"/>
                  </a:lnTo>
                  <a:lnTo>
                    <a:pt x="2898" y="1522"/>
                  </a:lnTo>
                  <a:lnTo>
                    <a:pt x="2871" y="1551"/>
                  </a:lnTo>
                  <a:lnTo>
                    <a:pt x="2846" y="1579"/>
                  </a:lnTo>
                  <a:lnTo>
                    <a:pt x="2821" y="1609"/>
                  </a:lnTo>
                  <a:lnTo>
                    <a:pt x="2795" y="1639"/>
                  </a:lnTo>
                  <a:lnTo>
                    <a:pt x="2772" y="1670"/>
                  </a:lnTo>
                  <a:lnTo>
                    <a:pt x="2748" y="1702"/>
                  </a:lnTo>
                  <a:lnTo>
                    <a:pt x="2725" y="1735"/>
                  </a:lnTo>
                  <a:lnTo>
                    <a:pt x="2703" y="1769"/>
                  </a:lnTo>
                  <a:lnTo>
                    <a:pt x="2682" y="1805"/>
                  </a:lnTo>
                  <a:lnTo>
                    <a:pt x="2661" y="1840"/>
                  </a:lnTo>
                  <a:lnTo>
                    <a:pt x="2641" y="1877"/>
                  </a:lnTo>
                  <a:lnTo>
                    <a:pt x="2622" y="1915"/>
                  </a:lnTo>
                  <a:lnTo>
                    <a:pt x="2603" y="1953"/>
                  </a:lnTo>
                  <a:lnTo>
                    <a:pt x="2585" y="1993"/>
                  </a:lnTo>
                  <a:lnTo>
                    <a:pt x="2569" y="2033"/>
                  </a:lnTo>
                  <a:lnTo>
                    <a:pt x="2553" y="2075"/>
                  </a:lnTo>
                  <a:lnTo>
                    <a:pt x="2538" y="2118"/>
                  </a:lnTo>
                  <a:lnTo>
                    <a:pt x="2524" y="2161"/>
                  </a:lnTo>
                  <a:lnTo>
                    <a:pt x="2512" y="2206"/>
                  </a:lnTo>
                  <a:lnTo>
                    <a:pt x="2499" y="2251"/>
                  </a:lnTo>
                  <a:lnTo>
                    <a:pt x="2488" y="2299"/>
                  </a:lnTo>
                  <a:lnTo>
                    <a:pt x="2479" y="2346"/>
                  </a:lnTo>
                  <a:lnTo>
                    <a:pt x="2470" y="2394"/>
                  </a:lnTo>
                  <a:lnTo>
                    <a:pt x="2462" y="2445"/>
                  </a:lnTo>
                  <a:lnTo>
                    <a:pt x="2455" y="2496"/>
                  </a:lnTo>
                  <a:lnTo>
                    <a:pt x="2450" y="2547"/>
                  </a:lnTo>
                  <a:lnTo>
                    <a:pt x="2447" y="2601"/>
                  </a:lnTo>
                  <a:lnTo>
                    <a:pt x="2443" y="2655"/>
                  </a:lnTo>
                  <a:lnTo>
                    <a:pt x="2442" y="2711"/>
                  </a:lnTo>
                  <a:lnTo>
                    <a:pt x="2441" y="2767"/>
                  </a:lnTo>
                  <a:lnTo>
                    <a:pt x="2443" y="2824"/>
                  </a:lnTo>
                  <a:lnTo>
                    <a:pt x="2451" y="2794"/>
                  </a:lnTo>
                  <a:lnTo>
                    <a:pt x="2461" y="2763"/>
                  </a:lnTo>
                  <a:lnTo>
                    <a:pt x="2471" y="2732"/>
                  </a:lnTo>
                  <a:lnTo>
                    <a:pt x="2482" y="2702"/>
                  </a:lnTo>
                  <a:lnTo>
                    <a:pt x="2494" y="2673"/>
                  </a:lnTo>
                  <a:lnTo>
                    <a:pt x="2506" y="2644"/>
                  </a:lnTo>
                  <a:lnTo>
                    <a:pt x="2519" y="2617"/>
                  </a:lnTo>
                  <a:lnTo>
                    <a:pt x="2534" y="2589"/>
                  </a:lnTo>
                  <a:lnTo>
                    <a:pt x="2549" y="2562"/>
                  </a:lnTo>
                  <a:lnTo>
                    <a:pt x="2564" y="2535"/>
                  </a:lnTo>
                  <a:lnTo>
                    <a:pt x="2581" y="2509"/>
                  </a:lnTo>
                  <a:lnTo>
                    <a:pt x="2598" y="2482"/>
                  </a:lnTo>
                  <a:lnTo>
                    <a:pt x="2616" y="2457"/>
                  </a:lnTo>
                  <a:lnTo>
                    <a:pt x="2635" y="2432"/>
                  </a:lnTo>
                  <a:lnTo>
                    <a:pt x="2653" y="2408"/>
                  </a:lnTo>
                  <a:lnTo>
                    <a:pt x="2673" y="2383"/>
                  </a:lnTo>
                  <a:lnTo>
                    <a:pt x="2714" y="2335"/>
                  </a:lnTo>
                  <a:lnTo>
                    <a:pt x="2758" y="2289"/>
                  </a:lnTo>
                  <a:lnTo>
                    <a:pt x="2803" y="2243"/>
                  </a:lnTo>
                  <a:lnTo>
                    <a:pt x="2850" y="2199"/>
                  </a:lnTo>
                  <a:lnTo>
                    <a:pt x="2899" y="2153"/>
                  </a:lnTo>
                  <a:lnTo>
                    <a:pt x="2949" y="2109"/>
                  </a:lnTo>
                  <a:lnTo>
                    <a:pt x="3001" y="2067"/>
                  </a:lnTo>
                  <a:lnTo>
                    <a:pt x="3054" y="2022"/>
                  </a:lnTo>
                  <a:lnTo>
                    <a:pt x="3162" y="1934"/>
                  </a:lnTo>
                  <a:lnTo>
                    <a:pt x="3272" y="1845"/>
                  </a:lnTo>
                  <a:lnTo>
                    <a:pt x="3328" y="1800"/>
                  </a:lnTo>
                  <a:lnTo>
                    <a:pt x="3384" y="1754"/>
                  </a:lnTo>
                  <a:lnTo>
                    <a:pt x="3439" y="1706"/>
                  </a:lnTo>
                  <a:lnTo>
                    <a:pt x="3495" y="1657"/>
                  </a:lnTo>
                  <a:lnTo>
                    <a:pt x="3550" y="1607"/>
                  </a:lnTo>
                  <a:lnTo>
                    <a:pt x="3604" y="1555"/>
                  </a:lnTo>
                  <a:lnTo>
                    <a:pt x="3658" y="1501"/>
                  </a:lnTo>
                  <a:lnTo>
                    <a:pt x="3711" y="1446"/>
                  </a:lnTo>
                  <a:lnTo>
                    <a:pt x="3762" y="1388"/>
                  </a:lnTo>
                  <a:lnTo>
                    <a:pt x="3813" y="1328"/>
                  </a:lnTo>
                  <a:lnTo>
                    <a:pt x="3837" y="1298"/>
                  </a:lnTo>
                  <a:lnTo>
                    <a:pt x="3861" y="1266"/>
                  </a:lnTo>
                  <a:lnTo>
                    <a:pt x="3886" y="1234"/>
                  </a:lnTo>
                  <a:lnTo>
                    <a:pt x="3909" y="1201"/>
                  </a:lnTo>
                  <a:close/>
                </a:path>
              </a:pathLst>
            </a:custGeom>
            <a:solidFill>
              <a:srgbClr val="5B9BD5"/>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3334" name="组合 8"/>
          <p:cNvGrpSpPr>
            <a:grpSpLocks/>
          </p:cNvGrpSpPr>
          <p:nvPr/>
        </p:nvGrpSpPr>
        <p:grpSpPr bwMode="auto">
          <a:xfrm>
            <a:off x="8816204" y="2083356"/>
            <a:ext cx="1941323" cy="1942358"/>
            <a:chOff x="8306593" y="2563007"/>
            <a:chExt cx="1465263" cy="1465262"/>
          </a:xfrm>
        </p:grpSpPr>
        <p:sp>
          <p:nvSpPr>
            <p:cNvPr id="66" name="MH_Other_4"/>
            <p:cNvSpPr/>
            <p:nvPr>
              <p:custDataLst>
                <p:tags r:id="rId8"/>
              </p:custDataLst>
            </p:nvPr>
          </p:nvSpPr>
          <p:spPr>
            <a:xfrm>
              <a:off x="8450835" y="2707930"/>
              <a:ext cx="1176534" cy="1175907"/>
            </a:xfrm>
            <a:prstGeom prst="ellipse">
              <a:avLst/>
            </a:prstGeom>
            <a:noFill/>
            <a:ln w="57150" cap="flat" cmpd="sng" algn="ctr">
              <a:solidFill>
                <a:schemeClr val="accent4">
                  <a:lumMod val="60000"/>
                  <a:lumOff val="40000"/>
                </a:scheme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rgbClr val="FFFFFF"/>
                </a:solidFill>
                <a:latin typeface="Calibri"/>
                <a:ea typeface="幼圆"/>
              </a:endParaRPr>
            </a:p>
          </p:txBody>
        </p:sp>
        <p:sp>
          <p:nvSpPr>
            <p:cNvPr id="74" name="MH_Other_14"/>
            <p:cNvSpPr/>
            <p:nvPr>
              <p:custDataLst>
                <p:tags r:id="rId9"/>
              </p:custDataLst>
            </p:nvPr>
          </p:nvSpPr>
          <p:spPr>
            <a:xfrm>
              <a:off x="8306348" y="2563521"/>
              <a:ext cx="1465508" cy="1464725"/>
            </a:xfrm>
            <a:prstGeom prst="ellipse">
              <a:avLst/>
            </a:prstGeom>
            <a:noFill/>
            <a:ln w="57150" cap="flat" cmpd="sng" algn="ctr">
              <a:solidFill>
                <a:schemeClr val="accent4">
                  <a:lumMod val="60000"/>
                  <a:lumOff val="40000"/>
                </a:scheme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rgbClr val="FFFFFF"/>
                </a:solidFill>
                <a:latin typeface="Calibri"/>
                <a:ea typeface="幼圆"/>
              </a:endParaRPr>
            </a:p>
          </p:txBody>
        </p:sp>
        <p:sp>
          <p:nvSpPr>
            <p:cNvPr id="13339" name="KSO_Shape"/>
            <p:cNvSpPr>
              <a:spLocks/>
            </p:cNvSpPr>
            <p:nvPr/>
          </p:nvSpPr>
          <p:spPr bwMode="auto">
            <a:xfrm>
              <a:off x="8612049" y="2988912"/>
              <a:ext cx="900973" cy="61866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cxnSp>
        <p:nvCxnSpPr>
          <p:cNvPr id="13335" name="MH_Other_17"/>
          <p:cNvCxnSpPr>
            <a:cxnSpLocks noChangeShapeType="1"/>
            <a:endCxn id="72" idx="2"/>
          </p:cNvCxnSpPr>
          <p:nvPr>
            <p:custDataLst>
              <p:tags r:id="rId4"/>
            </p:custDataLst>
          </p:nvPr>
        </p:nvCxnSpPr>
        <p:spPr bwMode="auto">
          <a:xfrm flipV="1">
            <a:off x="3327668" y="2225376"/>
            <a:ext cx="1827486" cy="499703"/>
          </a:xfrm>
          <a:prstGeom prst="line">
            <a:avLst/>
          </a:prstGeom>
          <a:noFill/>
          <a:ln w="38100" cap="rnd" algn="ctr">
            <a:solidFill>
              <a:schemeClr val="accent1"/>
            </a:solidFill>
            <a:round/>
            <a:headEnd type="oval" w="med" len="med"/>
            <a:tailEnd type="oval" w="med" len="med"/>
          </a:ln>
          <a:extLst>
            <a:ext uri="{909E8E84-426E-40DD-AFC4-6F175D3DCCD1}">
              <a14:hiddenFill xmlns:a14="http://schemas.microsoft.com/office/drawing/2010/main">
                <a:noFill/>
              </a14:hiddenFill>
            </a:ext>
          </a:extLst>
        </p:spPr>
      </p:cxnSp>
      <p:cxnSp>
        <p:nvCxnSpPr>
          <p:cNvPr id="13336" name="MH_Other_15"/>
          <p:cNvCxnSpPr>
            <a:cxnSpLocks noChangeShapeType="1"/>
            <a:stCxn id="72" idx="6"/>
          </p:cNvCxnSpPr>
          <p:nvPr>
            <p:custDataLst>
              <p:tags r:id="rId5"/>
            </p:custDataLst>
          </p:nvPr>
        </p:nvCxnSpPr>
        <p:spPr bwMode="auto">
          <a:xfrm>
            <a:off x="7071029" y="2225376"/>
            <a:ext cx="1833372" cy="422562"/>
          </a:xfrm>
          <a:prstGeom prst="line">
            <a:avLst/>
          </a:prstGeom>
          <a:noFill/>
          <a:ln w="38100" cap="rnd" algn="ctr">
            <a:solidFill>
              <a:schemeClr val="accent2"/>
            </a:solidFill>
            <a:miter lim="800000"/>
            <a:headEnd type="oval" w="med" len="med"/>
            <a:tailEnd type="oval" w="med" len="med"/>
          </a:ln>
          <a:extLst>
            <a:ext uri="{909E8E84-426E-40DD-AFC4-6F175D3DCCD1}">
              <a14:hiddenFill xmlns:a14="http://schemas.microsoft.com/office/drawing/2010/main">
                <a:noFill/>
              </a14:hiddenFill>
            </a:ext>
          </a:extLst>
        </p:spPr>
      </p:cxnSp>
      <p:grpSp>
        <p:nvGrpSpPr>
          <p:cNvPr id="3" name="组合 2"/>
          <p:cNvGrpSpPr/>
          <p:nvPr/>
        </p:nvGrpSpPr>
        <p:grpSpPr>
          <a:xfrm>
            <a:off x="5155154" y="1267438"/>
            <a:ext cx="1915875" cy="1915875"/>
            <a:chOff x="5334720" y="1370852"/>
            <a:chExt cx="1465262" cy="1465262"/>
          </a:xfrm>
        </p:grpSpPr>
        <p:grpSp>
          <p:nvGrpSpPr>
            <p:cNvPr id="2" name="组合 1"/>
            <p:cNvGrpSpPr/>
            <p:nvPr/>
          </p:nvGrpSpPr>
          <p:grpSpPr>
            <a:xfrm>
              <a:off x="5334720" y="1370852"/>
              <a:ext cx="1465262" cy="1465262"/>
              <a:chOff x="3793727" y="1267462"/>
              <a:chExt cx="1465262" cy="1465262"/>
            </a:xfrm>
          </p:grpSpPr>
          <p:sp>
            <p:nvSpPr>
              <p:cNvPr id="64" name="MH_Other_2"/>
              <p:cNvSpPr/>
              <p:nvPr>
                <p:custDataLst>
                  <p:tags r:id="rId6"/>
                </p:custDataLst>
              </p:nvPr>
            </p:nvSpPr>
            <p:spPr bwMode="auto">
              <a:xfrm>
                <a:off x="3938189" y="1411924"/>
                <a:ext cx="1176338" cy="1176338"/>
              </a:xfrm>
              <a:prstGeom prst="ellipse">
                <a:avLst/>
              </a:prstGeom>
              <a:noFill/>
              <a:ln w="57150" cap="flat" cmpd="sng" algn="ctr">
                <a:solidFill>
                  <a:schemeClr val="accent2">
                    <a:lumMod val="60000"/>
                    <a:lumOff val="40000"/>
                  </a:scheme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rgbClr val="FFFFFF"/>
                  </a:solidFill>
                  <a:latin typeface="Calibri"/>
                  <a:ea typeface="幼圆"/>
                </a:endParaRPr>
              </a:p>
            </p:txBody>
          </p:sp>
          <p:sp>
            <p:nvSpPr>
              <p:cNvPr id="72" name="MH_Other_12"/>
              <p:cNvSpPr/>
              <p:nvPr>
                <p:custDataLst>
                  <p:tags r:id="rId7"/>
                </p:custDataLst>
              </p:nvPr>
            </p:nvSpPr>
            <p:spPr bwMode="auto">
              <a:xfrm>
                <a:off x="3793727" y="1267462"/>
                <a:ext cx="1465262" cy="1465262"/>
              </a:xfrm>
              <a:prstGeom prst="ellipse">
                <a:avLst/>
              </a:prstGeom>
              <a:noFill/>
              <a:ln w="57150" cap="flat" cmpd="sng" algn="ctr">
                <a:solidFill>
                  <a:schemeClr val="accent2">
                    <a:lumMod val="60000"/>
                    <a:lumOff val="40000"/>
                  </a:scheme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rgbClr val="FFFFFF"/>
                  </a:solidFill>
                  <a:latin typeface="Calibri"/>
                  <a:ea typeface="幼圆"/>
                </a:endParaRPr>
              </a:p>
            </p:txBody>
          </p:sp>
        </p:grpSp>
        <p:sp>
          <p:nvSpPr>
            <p:cNvPr id="47" name="KSO_Shape"/>
            <p:cNvSpPr>
              <a:spLocks/>
            </p:cNvSpPr>
            <p:nvPr/>
          </p:nvSpPr>
          <p:spPr bwMode="auto">
            <a:xfrm>
              <a:off x="5629846" y="1757369"/>
              <a:ext cx="860425" cy="587375"/>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图片 23"/>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29213"/>
            <a:ext cx="4329113" cy="1728787"/>
          </a:xfrm>
          <a:custGeom>
            <a:avLst/>
            <a:gdLst>
              <a:gd name="T0" fmla="*/ 0 w 4329113"/>
              <a:gd name="T1" fmla="*/ 0 h 1728787"/>
              <a:gd name="T2" fmla="*/ 4329113 w 4329113"/>
              <a:gd name="T3" fmla="*/ 1728787 h 1728787"/>
              <a:gd name="T4" fmla="*/ 0 w 4329113"/>
              <a:gd name="T5" fmla="*/ 1728787 h 1728787"/>
              <a:gd name="T6" fmla="*/ 0 w 4329113"/>
              <a:gd name="T7" fmla="*/ 0 h 1728787"/>
              <a:gd name="T8" fmla="*/ 4329113 w 4329113"/>
              <a:gd name="T9" fmla="*/ 1728787 h 1728787"/>
            </a:gdLst>
            <a:ahLst/>
            <a:cxnLst>
              <a:cxn ang="0">
                <a:pos x="T0" y="T1"/>
              </a:cxn>
              <a:cxn ang="0">
                <a:pos x="T2" y="T3"/>
              </a:cxn>
              <a:cxn ang="0">
                <a:pos x="T4" y="T5"/>
              </a:cxn>
            </a:cxnLst>
            <a:rect l="T6" t="T7" r="T8" b="T9"/>
            <a:pathLst>
              <a:path w="4329113" h="1728787">
                <a:moveTo>
                  <a:pt x="0" y="0"/>
                </a:moveTo>
                <a:lnTo>
                  <a:pt x="4329113" y="1728787"/>
                </a:lnTo>
                <a:lnTo>
                  <a:pt x="0" y="172878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4339" name="组合 12"/>
          <p:cNvGrpSpPr>
            <a:grpSpLocks/>
          </p:cNvGrpSpPr>
          <p:nvPr/>
        </p:nvGrpSpPr>
        <p:grpSpPr bwMode="auto">
          <a:xfrm>
            <a:off x="-4763" y="57150"/>
            <a:ext cx="5900738" cy="954088"/>
            <a:chOff x="0" y="0"/>
            <a:chExt cx="5899700" cy="955516"/>
          </a:xfrm>
        </p:grpSpPr>
        <p:grpSp>
          <p:nvGrpSpPr>
            <p:cNvPr id="14353" name="组合 13"/>
            <p:cNvGrpSpPr>
              <a:grpSpLocks/>
            </p:cNvGrpSpPr>
            <p:nvPr/>
          </p:nvGrpSpPr>
          <p:grpSpPr bwMode="auto">
            <a:xfrm>
              <a:off x="0" y="0"/>
              <a:ext cx="5888396" cy="914404"/>
              <a:chOff x="0" y="0"/>
              <a:chExt cx="5888396" cy="914404"/>
            </a:xfrm>
          </p:grpSpPr>
          <p:sp>
            <p:nvSpPr>
              <p:cNvPr id="14355"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项目流程</a:t>
                </a:r>
              </a:p>
            </p:txBody>
          </p:sp>
          <p:grpSp>
            <p:nvGrpSpPr>
              <p:cNvPr id="14356" name="组合 16"/>
              <p:cNvGrpSpPr>
                <a:grpSpLocks/>
              </p:cNvGrpSpPr>
              <p:nvPr/>
            </p:nvGrpSpPr>
            <p:grpSpPr bwMode="auto">
              <a:xfrm>
                <a:off x="0" y="5"/>
                <a:ext cx="981293" cy="914399"/>
                <a:chOff x="0" y="0"/>
                <a:chExt cx="981293" cy="914399"/>
              </a:xfrm>
            </p:grpSpPr>
            <p:sp>
              <p:nvSpPr>
                <p:cNvPr id="14357"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4358" name="组合 18"/>
                <p:cNvGrpSpPr>
                  <a:grpSpLocks/>
                </p:cNvGrpSpPr>
                <p:nvPr/>
              </p:nvGrpSpPr>
              <p:grpSpPr bwMode="auto">
                <a:xfrm>
                  <a:off x="0" y="0"/>
                  <a:ext cx="704852" cy="914399"/>
                  <a:chOff x="0" y="0"/>
                  <a:chExt cx="704852" cy="914399"/>
                </a:xfrm>
              </p:grpSpPr>
              <p:sp>
                <p:nvSpPr>
                  <p:cNvPr id="14359"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4360" name="组合 20"/>
                  <p:cNvGrpSpPr>
                    <a:grpSpLocks/>
                  </p:cNvGrpSpPr>
                  <p:nvPr/>
                </p:nvGrpSpPr>
                <p:grpSpPr bwMode="auto">
                  <a:xfrm>
                    <a:off x="91136" y="0"/>
                    <a:ext cx="575833" cy="914399"/>
                    <a:chOff x="0" y="0"/>
                    <a:chExt cx="575833" cy="914399"/>
                  </a:xfrm>
                </p:grpSpPr>
                <p:sp>
                  <p:nvSpPr>
                    <p:cNvPr id="14361"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2</a:t>
                      </a:r>
                      <a:endParaRPr lang="zh-CN" altLang="en-US" sz="4400">
                        <a:solidFill>
                          <a:schemeClr val="bg1"/>
                        </a:solidFill>
                        <a:latin typeface="Segoe UI Black" pitchFamily="2" charset="0"/>
                        <a:sym typeface="Segoe UI Black" pitchFamily="2" charset="0"/>
                      </a:endParaRPr>
                    </a:p>
                  </p:txBody>
                </p:sp>
                <p:sp>
                  <p:nvSpPr>
                    <p:cNvPr id="14362"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4354" name="文本框 14"/>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a:solidFill>
                    <a:srgbClr val="757070"/>
                  </a:solidFill>
                  <a:latin typeface="微软雅黑" panose="020B0503020204020204" pitchFamily="34" charset="-122"/>
                  <a:ea typeface="微软雅黑" panose="020B0503020204020204" pitchFamily="34" charset="-122"/>
                </a:rPr>
                <a:t>第一天、开营仪式（国王和天使）</a:t>
              </a:r>
              <a:endPar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pic>
        <p:nvPicPr>
          <p:cNvPr id="2" name="图片 1"/>
          <p:cNvPicPr>
            <a:picLocks noChangeAspect="1"/>
          </p:cNvPicPr>
          <p:nvPr/>
        </p:nvPicPr>
        <p:blipFill>
          <a:blip r:embed="rId7"/>
          <a:stretch>
            <a:fillRect/>
          </a:stretch>
        </p:blipFill>
        <p:spPr>
          <a:xfrm>
            <a:off x="976703" y="1734553"/>
            <a:ext cx="3429000" cy="1905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任意多边形 19"/>
          <p:cNvSpPr/>
          <p:nvPr/>
        </p:nvSpPr>
        <p:spPr>
          <a:xfrm>
            <a:off x="5195888" y="1690688"/>
            <a:ext cx="2381250" cy="563562"/>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微软雅黑" panose="020B0503020204020204" pitchFamily="34" charset="-122"/>
                <a:ea typeface="微软雅黑" panose="020B0503020204020204" pitchFamily="34" charset="-122"/>
              </a:rPr>
              <a:t>项目介绍</a:t>
            </a:r>
            <a:endParaRPr lang="en-US" altLang="zh-CN" sz="2400" b="1" dirty="0">
              <a:latin typeface="微软雅黑" panose="020B0503020204020204" pitchFamily="34" charset="-122"/>
              <a:ea typeface="微软雅黑" panose="020B0503020204020204" pitchFamily="34" charset="-122"/>
            </a:endParaRPr>
          </a:p>
        </p:txBody>
      </p:sp>
      <p:sp>
        <p:nvSpPr>
          <p:cNvPr id="21" name="矩形 20"/>
          <p:cNvSpPr/>
          <p:nvPr/>
        </p:nvSpPr>
        <p:spPr>
          <a:xfrm>
            <a:off x="5195888" y="2260600"/>
            <a:ext cx="6394450" cy="1436688"/>
          </a:xfrm>
          <a:prstGeom prst="rect">
            <a:avLst/>
          </a:prstGeom>
          <a:noFill/>
          <a:ln w="12700" cap="flat" cmpd="sng" algn="ctr">
            <a:solidFill>
              <a:schemeClr val="accent1"/>
            </a:solidFill>
            <a:prstDash val="solid"/>
            <a:miter lim="800000"/>
          </a:ln>
          <a:effectLst/>
        </p:spPr>
        <p:txBody>
          <a:bodyPr anchor="ctr"/>
          <a:lstStyle/>
          <a:p>
            <a:pPr>
              <a:lnSpc>
                <a:spcPct val="130000"/>
              </a:lnSpc>
              <a:spcBef>
                <a:spcPts val="600"/>
              </a:spcBef>
              <a:spcAft>
                <a:spcPts val="600"/>
              </a:spcAft>
              <a:defRPr/>
            </a:pPr>
            <a:r>
              <a:rPr lang="zh-CN" altLang="en-US" sz="2000" b="1" kern="0"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在项目中</a:t>
            </a:r>
            <a:r>
              <a:rPr lang="zh-CN" altLang="en-US" sz="1600" kern="0" dirty="0">
                <a:latin typeface="微软雅黑" panose="020B0503020204020204" pitchFamily="34" charset="-122"/>
                <a:ea typeface="微软雅黑" panose="020B0503020204020204" pitchFamily="34" charset="-122"/>
                <a:cs typeface="Arial" panose="020B0604020202020204" pitchFamily="34" charset="0"/>
              </a:rPr>
              <a:t>，每一个人都是天使，同时，每一个人也是国王的身份；天使知道国王是谁，但国王不知道天使是谁；在为期</a:t>
            </a:r>
            <a:r>
              <a:rPr lang="en-US" altLang="zh-CN" sz="1600" kern="0" dirty="0">
                <a:latin typeface="微软雅黑" panose="020B0503020204020204" pitchFamily="34" charset="-122"/>
                <a:ea typeface="微软雅黑" panose="020B0503020204020204" pitchFamily="34" charset="-122"/>
                <a:cs typeface="Arial" panose="020B0604020202020204" pitchFamily="34" charset="0"/>
              </a:rPr>
              <a:t>3</a:t>
            </a:r>
            <a:r>
              <a:rPr lang="zh-CN" altLang="en-US" sz="1600" kern="0" dirty="0">
                <a:latin typeface="微软雅黑" panose="020B0503020204020204" pitchFamily="34" charset="-122"/>
                <a:ea typeface="微软雅黑" panose="020B0503020204020204" pitchFamily="34" charset="-122"/>
                <a:cs typeface="Arial" panose="020B0604020202020204" pitchFamily="34" charset="0"/>
              </a:rPr>
              <a:t>天的过程中，他们都彼此关注，感受着来自于某个空间的关怀与鼓励。</a:t>
            </a:r>
          </a:p>
        </p:txBody>
      </p:sp>
      <p:grpSp>
        <p:nvGrpSpPr>
          <p:cNvPr id="14343" name="组合 51"/>
          <p:cNvGrpSpPr>
            <a:grpSpLocks/>
          </p:cNvGrpSpPr>
          <p:nvPr/>
        </p:nvGrpSpPr>
        <p:grpSpPr bwMode="auto">
          <a:xfrm rot="-3329185">
            <a:off x="10870407" y="4183856"/>
            <a:ext cx="1681162" cy="3787775"/>
            <a:chOff x="0" y="0"/>
            <a:chExt cx="1682091" cy="3788585"/>
          </a:xfrm>
        </p:grpSpPr>
        <p:sp>
          <p:nvSpPr>
            <p:cNvPr id="14350" name="矩形 47"/>
            <p:cNvSpPr>
              <a:spLocks noChangeArrowheads="1"/>
            </p:cNvSpPr>
            <p:nvPr/>
          </p:nvSpPr>
          <p:spPr bwMode="auto">
            <a:xfrm rot="5400000">
              <a:off x="-908425" y="1465107"/>
              <a:ext cx="3492917" cy="5627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351" name="矩形 49"/>
            <p:cNvSpPr>
              <a:spLocks noChangeArrowheads="1"/>
            </p:cNvSpPr>
            <p:nvPr/>
          </p:nvSpPr>
          <p:spPr bwMode="auto">
            <a:xfrm rot="5400000">
              <a:off x="55698" y="2012533"/>
              <a:ext cx="2690077" cy="562704"/>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352" name="矩形 50"/>
            <p:cNvSpPr>
              <a:spLocks noChangeArrowheads="1"/>
            </p:cNvSpPr>
            <p:nvPr/>
          </p:nvSpPr>
          <p:spPr bwMode="auto">
            <a:xfrm rot="5400000">
              <a:off x="-717765" y="2508116"/>
              <a:ext cx="1998234" cy="562704"/>
            </a:xfrm>
            <a:prstGeom prst="rect">
              <a:avLst/>
            </a:prstGeom>
            <a:solidFill>
              <a:srgbClr val="BBD6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pic>
        <p:nvPicPr>
          <p:cNvPr id="28" name="图片 43"/>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66063" y="-38379"/>
            <a:ext cx="4333875" cy="1728788"/>
          </a:xfrm>
          <a:custGeom>
            <a:avLst/>
            <a:gdLst>
              <a:gd name="T0" fmla="*/ 0 w 4333877"/>
              <a:gd name="T1" fmla="*/ 0 h 1728787"/>
              <a:gd name="T2" fmla="*/ 4333877 w 4333877"/>
              <a:gd name="T3" fmla="*/ 0 h 1728787"/>
              <a:gd name="T4" fmla="*/ 4333877 w 4333877"/>
              <a:gd name="T5" fmla="*/ 1728787 h 1728787"/>
              <a:gd name="T6" fmla="*/ 0 w 4333877"/>
              <a:gd name="T7" fmla="*/ 0 h 1728787"/>
              <a:gd name="T8" fmla="*/ 4333877 w 4333877"/>
              <a:gd name="T9" fmla="*/ 1728787 h 1728787"/>
            </a:gdLst>
            <a:ahLst/>
            <a:cxnLst>
              <a:cxn ang="0">
                <a:pos x="T0" y="T1"/>
              </a:cxn>
              <a:cxn ang="0">
                <a:pos x="T2" y="T3"/>
              </a:cxn>
              <a:cxn ang="0">
                <a:pos x="T4" y="T5"/>
              </a:cxn>
            </a:cxnLst>
            <a:rect l="T6" t="T7" r="T8" b="T9"/>
            <a:pathLst>
              <a:path w="4333877" h="1728787">
                <a:moveTo>
                  <a:pt x="0" y="0"/>
                </a:moveTo>
                <a:lnTo>
                  <a:pt x="4333877" y="0"/>
                </a:lnTo>
                <a:lnTo>
                  <a:pt x="4333877" y="172878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45" name="直角三角形 45"/>
          <p:cNvSpPr>
            <a:spLocks noChangeArrowheads="1"/>
          </p:cNvSpPr>
          <p:nvPr/>
        </p:nvSpPr>
        <p:spPr bwMode="auto">
          <a:xfrm>
            <a:off x="0" y="5097463"/>
            <a:ext cx="4329113" cy="1743075"/>
          </a:xfrm>
          <a:custGeom>
            <a:avLst/>
            <a:gdLst>
              <a:gd name="T0" fmla="*/ 2700338 w 4329113"/>
              <a:gd name="T1" fmla="*/ 1743075 h 1743074"/>
              <a:gd name="T2" fmla="*/ 0 w 4329113"/>
              <a:gd name="T3" fmla="*/ 0 h 1743074"/>
              <a:gd name="T4" fmla="*/ 4329113 w 4329113"/>
              <a:gd name="T5" fmla="*/ 1743075 h 1743074"/>
              <a:gd name="T6" fmla="*/ 2700338 w 4329113"/>
              <a:gd name="T7" fmla="*/ 1743075 h 1743074"/>
              <a:gd name="T8" fmla="*/ 0 60000 65536"/>
              <a:gd name="T9" fmla="*/ 0 60000 65536"/>
              <a:gd name="T10" fmla="*/ 0 60000 65536"/>
              <a:gd name="T11" fmla="*/ 0 60000 65536"/>
              <a:gd name="T12" fmla="*/ 0 w 4329113"/>
              <a:gd name="T13" fmla="*/ 0 h 1743074"/>
              <a:gd name="T14" fmla="*/ 4329113 w 4329113"/>
              <a:gd name="T15" fmla="*/ 1743074 h 1743074"/>
            </a:gdLst>
            <a:ahLst/>
            <a:cxnLst>
              <a:cxn ang="T8">
                <a:pos x="T0" y="T1"/>
              </a:cxn>
              <a:cxn ang="T9">
                <a:pos x="T2" y="T3"/>
              </a:cxn>
              <a:cxn ang="T10">
                <a:pos x="T4" y="T5"/>
              </a:cxn>
              <a:cxn ang="T11">
                <a:pos x="T6" y="T7"/>
              </a:cxn>
            </a:cxnLst>
            <a:rect l="T12" t="T13" r="T14" b="T15"/>
            <a:pathLst>
              <a:path w="4329113" h="1743074">
                <a:moveTo>
                  <a:pt x="2700338" y="1743074"/>
                </a:moveTo>
                <a:lnTo>
                  <a:pt x="0" y="0"/>
                </a:lnTo>
                <a:lnTo>
                  <a:pt x="4329113" y="1743074"/>
                </a:lnTo>
                <a:lnTo>
                  <a:pt x="2700338" y="1743074"/>
                </a:lnTo>
                <a:close/>
              </a:path>
            </a:pathLst>
          </a:custGeom>
          <a:solidFill>
            <a:srgbClr val="D8D8D8">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31" name="MH_Other_1"/>
          <p:cNvSpPr/>
          <p:nvPr>
            <p:custDataLst>
              <p:tags r:id="rId2"/>
            </p:custDataLst>
          </p:nvPr>
        </p:nvSpPr>
        <p:spPr>
          <a:xfrm rot="19743805">
            <a:off x="2913063" y="4254500"/>
            <a:ext cx="173037"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32" name="MH_Other_2"/>
          <p:cNvSpPr/>
          <p:nvPr>
            <p:custDataLst>
              <p:tags r:id="rId3"/>
            </p:custDataLst>
          </p:nvPr>
        </p:nvSpPr>
        <p:spPr>
          <a:xfrm rot="19743805">
            <a:off x="3186113" y="4254500"/>
            <a:ext cx="171450"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黑体" panose="02010609060101010101" pitchFamily="49" charset="-122"/>
            </a:endParaRPr>
          </a:p>
        </p:txBody>
      </p:sp>
      <p:sp>
        <p:nvSpPr>
          <p:cNvPr id="33" name="MH_Desc_1"/>
          <p:cNvSpPr/>
          <p:nvPr>
            <p:custDataLst>
              <p:tags r:id="rId4"/>
            </p:custDataLst>
          </p:nvPr>
        </p:nvSpPr>
        <p:spPr>
          <a:xfrm>
            <a:off x="3489325" y="4249738"/>
            <a:ext cx="5567363" cy="29178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lIns="108000" rIns="108000">
            <a:normAutofit/>
          </a:bodyPr>
          <a:lstStyle/>
          <a:p>
            <a:pPr eaLnBrk="1" fontAlgn="auto" hangingPunct="1">
              <a:lnSpc>
                <a:spcPct val="150000"/>
              </a:lnSpc>
              <a:spcBef>
                <a:spcPts val="0"/>
              </a:spcBef>
              <a:spcAft>
                <a:spcPts val="0"/>
              </a:spcAft>
              <a:defRPr/>
            </a:pPr>
            <a:r>
              <a:rPr lang="zh-CN" altLang="en-US" sz="2000" b="1" dirty="0">
                <a:solidFill>
                  <a:srgbClr val="5B9BD5"/>
                </a:solidFill>
                <a:latin typeface="微软雅黑" panose="020B0503020204020204" pitchFamily="34" charset="-122"/>
                <a:ea typeface="微软雅黑" panose="020B0503020204020204" pitchFamily="34" charset="-122"/>
              </a:rPr>
              <a:t>项目目标：</a:t>
            </a:r>
          </a:p>
          <a:p>
            <a:pPr eaLnBrk="1" fontAlgn="auto" hangingPunct="1">
              <a:lnSpc>
                <a:spcPct val="150000"/>
              </a:lnSpc>
              <a:spcBef>
                <a:spcPts val="0"/>
              </a:spcBef>
              <a:spcAft>
                <a:spcPts val="0"/>
              </a:spcAft>
              <a:defRPr/>
            </a:pPr>
            <a:r>
              <a:rPr lang="zh-CN" altLang="en-US" sz="1600" dirty="0">
                <a:solidFill>
                  <a:schemeClr val="tx1"/>
                </a:solidFill>
                <a:latin typeface="微软雅黑" panose="020B0503020204020204" pitchFamily="34" charset="-122"/>
                <a:ea typeface="微软雅黑" panose="020B0503020204020204" pitchFamily="34" charset="-122"/>
              </a:rPr>
              <a:t>在项目结束的时候，国王和天使在某个特定的时刻相认，他们才知道彼此的关心因谁而致。他们也将相互深入交流，发现同伴的优点，给出需要改进的地方，促进日后更好的发展。</a:t>
            </a:r>
          </a:p>
        </p:txBody>
      </p:sp>
      <p:pic>
        <p:nvPicPr>
          <p:cNvPr id="14349"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80488" y="52388"/>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 name="图片 79"/>
          <p:cNvPicPr>
            <a:picLocks noChangeAspect="1"/>
          </p:cNvPicPr>
          <p:nvPr/>
        </p:nvPicPr>
        <p:blipFill rotWithShape="1">
          <a:blip r:embed="rId40"/>
          <a:srcRect l="-1652" t="-4082" r="1964" b="-1881"/>
          <a:stretch/>
        </p:blipFill>
        <p:spPr>
          <a:xfrm>
            <a:off x="9365051" y="1805632"/>
            <a:ext cx="2848816" cy="3004063"/>
          </a:xfrm>
          <a:custGeom>
            <a:avLst/>
            <a:gdLst>
              <a:gd name="connsiteX0" fmla="*/ 106389 w 6768348"/>
              <a:gd name="connsiteY0" fmla="*/ 3445548 h 7137190"/>
              <a:gd name="connsiteX1" fmla="*/ 112166 w 6768348"/>
              <a:gd name="connsiteY1" fmla="*/ 3448784 h 7137190"/>
              <a:gd name="connsiteX2" fmla="*/ 112166 w 6768348"/>
              <a:gd name="connsiteY2" fmla="*/ 7010496 h 7137190"/>
              <a:gd name="connsiteX3" fmla="*/ 6469921 w 6768348"/>
              <a:gd name="connsiteY3" fmla="*/ 7010496 h 7137190"/>
              <a:gd name="connsiteX4" fmla="*/ 6696073 w 6768348"/>
              <a:gd name="connsiteY4" fmla="*/ 7137190 h 7137190"/>
              <a:gd name="connsiteX5" fmla="*/ 0 w 6768348"/>
              <a:gd name="connsiteY5" fmla="*/ 7137190 h 7137190"/>
              <a:gd name="connsiteX6" fmla="*/ 0 w 6768348"/>
              <a:gd name="connsiteY6" fmla="*/ 3496114 h 7137190"/>
              <a:gd name="connsiteX7" fmla="*/ 6699746 w 6768348"/>
              <a:gd name="connsiteY7" fmla="*/ 311795 h 7137190"/>
              <a:gd name="connsiteX8" fmla="*/ 6699746 w 6768348"/>
              <a:gd name="connsiteY8" fmla="*/ 7010496 h 7137190"/>
              <a:gd name="connsiteX9" fmla="*/ 6469921 w 6768348"/>
              <a:gd name="connsiteY9" fmla="*/ 7010496 h 7137190"/>
              <a:gd name="connsiteX10" fmla="*/ 112166 w 6768348"/>
              <a:gd name="connsiteY10" fmla="*/ 3448784 h 7137190"/>
              <a:gd name="connsiteX11" fmla="*/ 112166 w 6768348"/>
              <a:gd name="connsiteY11" fmla="*/ 3442803 h 7137190"/>
              <a:gd name="connsiteX12" fmla="*/ 6699746 w 6768348"/>
              <a:gd name="connsiteY12" fmla="*/ 279189 h 7137190"/>
              <a:gd name="connsiteX13" fmla="*/ 6768348 w 6768348"/>
              <a:gd name="connsiteY13" fmla="*/ 279189 h 7137190"/>
              <a:gd name="connsiteX14" fmla="*/ 6699746 w 6768348"/>
              <a:gd name="connsiteY14" fmla="*/ 311795 h 7137190"/>
              <a:gd name="connsiteX15" fmla="*/ 0 w 6768348"/>
              <a:gd name="connsiteY15" fmla="*/ 279189 h 7137190"/>
              <a:gd name="connsiteX16" fmla="*/ 112166 w 6768348"/>
              <a:gd name="connsiteY16" fmla="*/ 279189 h 7137190"/>
              <a:gd name="connsiteX17" fmla="*/ 112166 w 6768348"/>
              <a:gd name="connsiteY17" fmla="*/ 3442803 h 7137190"/>
              <a:gd name="connsiteX18" fmla="*/ 106389 w 6768348"/>
              <a:gd name="connsiteY18" fmla="*/ 3445548 h 7137190"/>
              <a:gd name="connsiteX19" fmla="*/ 0 w 6768348"/>
              <a:gd name="connsiteY19" fmla="*/ 3385947 h 7137190"/>
              <a:gd name="connsiteX20" fmla="*/ 112166 w 6768348"/>
              <a:gd name="connsiteY20" fmla="*/ 0 h 7137190"/>
              <a:gd name="connsiteX21" fmla="*/ 6699746 w 6768348"/>
              <a:gd name="connsiteY21" fmla="*/ 0 h 7137190"/>
              <a:gd name="connsiteX22" fmla="*/ 6699746 w 6768348"/>
              <a:gd name="connsiteY22" fmla="*/ 279189 h 7137190"/>
              <a:gd name="connsiteX23" fmla="*/ 112166 w 6768348"/>
              <a:gd name="connsiteY23" fmla="*/ 279189 h 713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68348" h="7137190">
                <a:moveTo>
                  <a:pt x="106389" y="3445548"/>
                </a:moveTo>
                <a:lnTo>
                  <a:pt x="112166" y="3448784"/>
                </a:lnTo>
                <a:lnTo>
                  <a:pt x="112166" y="7010496"/>
                </a:lnTo>
                <a:lnTo>
                  <a:pt x="6469921" y="7010496"/>
                </a:lnTo>
                <a:lnTo>
                  <a:pt x="6696073" y="7137190"/>
                </a:lnTo>
                <a:lnTo>
                  <a:pt x="0" y="7137190"/>
                </a:lnTo>
                <a:lnTo>
                  <a:pt x="0" y="3496114"/>
                </a:lnTo>
                <a:close/>
                <a:moveTo>
                  <a:pt x="6699746" y="311795"/>
                </a:moveTo>
                <a:lnTo>
                  <a:pt x="6699746" y="7010496"/>
                </a:lnTo>
                <a:lnTo>
                  <a:pt x="6469921" y="7010496"/>
                </a:lnTo>
                <a:lnTo>
                  <a:pt x="112166" y="3448784"/>
                </a:lnTo>
                <a:lnTo>
                  <a:pt x="112166" y="3442803"/>
                </a:lnTo>
                <a:close/>
                <a:moveTo>
                  <a:pt x="6699746" y="279189"/>
                </a:moveTo>
                <a:lnTo>
                  <a:pt x="6768348" y="279189"/>
                </a:lnTo>
                <a:lnTo>
                  <a:pt x="6699746" y="311795"/>
                </a:lnTo>
                <a:close/>
                <a:moveTo>
                  <a:pt x="0" y="279189"/>
                </a:moveTo>
                <a:lnTo>
                  <a:pt x="112166" y="279189"/>
                </a:lnTo>
                <a:lnTo>
                  <a:pt x="112166" y="3442803"/>
                </a:lnTo>
                <a:lnTo>
                  <a:pt x="106389" y="3445548"/>
                </a:lnTo>
                <a:lnTo>
                  <a:pt x="0" y="3385947"/>
                </a:lnTo>
                <a:close/>
                <a:moveTo>
                  <a:pt x="112166" y="0"/>
                </a:moveTo>
                <a:lnTo>
                  <a:pt x="6699746" y="0"/>
                </a:lnTo>
                <a:lnTo>
                  <a:pt x="6699746" y="279189"/>
                </a:lnTo>
                <a:lnTo>
                  <a:pt x="112166" y="279189"/>
                </a:lnTo>
                <a:close/>
              </a:path>
            </a:pathLst>
          </a:custGeom>
        </p:spPr>
      </p:pic>
      <p:grpSp>
        <p:nvGrpSpPr>
          <p:cNvPr id="15363" name="组合 12"/>
          <p:cNvGrpSpPr>
            <a:grpSpLocks/>
          </p:cNvGrpSpPr>
          <p:nvPr/>
        </p:nvGrpSpPr>
        <p:grpSpPr bwMode="auto">
          <a:xfrm>
            <a:off x="-4763" y="57150"/>
            <a:ext cx="5900738" cy="954088"/>
            <a:chOff x="0" y="0"/>
            <a:chExt cx="5899700" cy="955516"/>
          </a:xfrm>
        </p:grpSpPr>
        <p:grpSp>
          <p:nvGrpSpPr>
            <p:cNvPr id="15408" name="组合 13"/>
            <p:cNvGrpSpPr>
              <a:grpSpLocks/>
            </p:cNvGrpSpPr>
            <p:nvPr/>
          </p:nvGrpSpPr>
          <p:grpSpPr bwMode="auto">
            <a:xfrm>
              <a:off x="0" y="0"/>
              <a:ext cx="5888397" cy="914404"/>
              <a:chOff x="0" y="0"/>
              <a:chExt cx="5888397" cy="914404"/>
            </a:xfrm>
          </p:grpSpPr>
          <p:sp>
            <p:nvSpPr>
              <p:cNvPr id="15410" name="文本框 15"/>
              <p:cNvSpPr>
                <a:spLocks noChangeArrowheads="1"/>
              </p:cNvSpPr>
              <p:nvPr/>
            </p:nvSpPr>
            <p:spPr bwMode="auto">
              <a:xfrm>
                <a:off x="1044935"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项目流程</a:t>
                </a:r>
              </a:p>
            </p:txBody>
          </p:sp>
          <p:grpSp>
            <p:nvGrpSpPr>
              <p:cNvPr id="15411" name="组合 16"/>
              <p:cNvGrpSpPr>
                <a:grpSpLocks/>
              </p:cNvGrpSpPr>
              <p:nvPr/>
            </p:nvGrpSpPr>
            <p:grpSpPr bwMode="auto">
              <a:xfrm>
                <a:off x="0" y="5"/>
                <a:ext cx="981293" cy="914399"/>
                <a:chOff x="0" y="0"/>
                <a:chExt cx="981293" cy="914399"/>
              </a:xfrm>
            </p:grpSpPr>
            <p:sp>
              <p:nvSpPr>
                <p:cNvPr id="15412"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5413" name="组合 18"/>
                <p:cNvGrpSpPr>
                  <a:grpSpLocks/>
                </p:cNvGrpSpPr>
                <p:nvPr/>
              </p:nvGrpSpPr>
              <p:grpSpPr bwMode="auto">
                <a:xfrm>
                  <a:off x="0" y="0"/>
                  <a:ext cx="704852" cy="914399"/>
                  <a:chOff x="0" y="0"/>
                  <a:chExt cx="704852" cy="914399"/>
                </a:xfrm>
              </p:grpSpPr>
              <p:sp>
                <p:nvSpPr>
                  <p:cNvPr id="15414"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5415" name="组合 20"/>
                  <p:cNvGrpSpPr>
                    <a:grpSpLocks/>
                  </p:cNvGrpSpPr>
                  <p:nvPr/>
                </p:nvGrpSpPr>
                <p:grpSpPr bwMode="auto">
                  <a:xfrm>
                    <a:off x="91136" y="0"/>
                    <a:ext cx="575833" cy="914399"/>
                    <a:chOff x="0" y="0"/>
                    <a:chExt cx="575833" cy="914399"/>
                  </a:xfrm>
                </p:grpSpPr>
                <p:sp>
                  <p:nvSpPr>
                    <p:cNvPr id="15416"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2</a:t>
                      </a:r>
                      <a:endParaRPr lang="zh-CN" altLang="en-US" sz="4400">
                        <a:solidFill>
                          <a:schemeClr val="bg1"/>
                        </a:solidFill>
                        <a:latin typeface="Segoe UI Black" pitchFamily="2" charset="0"/>
                        <a:sym typeface="Segoe UI Black" pitchFamily="2" charset="0"/>
                      </a:endParaRPr>
                    </a:p>
                  </p:txBody>
                </p:sp>
                <p:sp>
                  <p:nvSpPr>
                    <p:cNvPr id="15417"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5409" name="文本框 14"/>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smtClean="0">
                  <a:solidFill>
                    <a:srgbClr val="757070"/>
                  </a:solidFill>
                  <a:latin typeface="微软雅黑" panose="020B0503020204020204" pitchFamily="34" charset="-122"/>
                  <a:ea typeface="微软雅黑" panose="020B0503020204020204" pitchFamily="34" charset="-122"/>
                </a:rPr>
                <a:t>第一天</a:t>
              </a:r>
              <a:r>
                <a:rPr lang="zh-CN" altLang="en-US" sz="2000" dirty="0">
                  <a:solidFill>
                    <a:srgbClr val="757070"/>
                  </a:solidFill>
                  <a:latin typeface="微软雅黑" panose="020B0503020204020204" pitchFamily="34" charset="-122"/>
                  <a:ea typeface="微软雅黑" panose="020B0503020204020204" pitchFamily="34" charset="-122"/>
                </a:rPr>
                <a:t>、团队拓展</a:t>
              </a:r>
              <a:endPar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pic>
        <p:nvPicPr>
          <p:cNvPr id="15364" name="图片 74"/>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8980488" y="52388"/>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5" name="组合 76"/>
          <p:cNvGrpSpPr>
            <a:grpSpLocks/>
          </p:cNvGrpSpPr>
          <p:nvPr/>
        </p:nvGrpSpPr>
        <p:grpSpPr bwMode="auto">
          <a:xfrm>
            <a:off x="255588" y="563563"/>
            <a:ext cx="10766425" cy="6119812"/>
            <a:chOff x="960331" y="560984"/>
            <a:chExt cx="10767271" cy="6119105"/>
          </a:xfrm>
        </p:grpSpPr>
        <p:cxnSp>
          <p:nvCxnSpPr>
            <p:cNvPr id="73" name="MH_Other_4"/>
            <p:cNvCxnSpPr/>
            <p:nvPr>
              <p:custDataLst>
                <p:tags r:id="rId3"/>
              </p:custDataLst>
            </p:nvPr>
          </p:nvCxnSpPr>
          <p:spPr>
            <a:xfrm flipV="1">
              <a:off x="7642224" y="826015"/>
              <a:ext cx="0" cy="1460432"/>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5367" name="组合 6"/>
            <p:cNvGrpSpPr>
              <a:grpSpLocks/>
            </p:cNvGrpSpPr>
            <p:nvPr/>
          </p:nvGrpSpPr>
          <p:grpSpPr bwMode="auto">
            <a:xfrm>
              <a:off x="2293278" y="2158547"/>
              <a:ext cx="7910243" cy="4143143"/>
              <a:chOff x="2617588" y="2517775"/>
              <a:chExt cx="6340675" cy="3321051"/>
            </a:xfrm>
          </p:grpSpPr>
          <p:cxnSp>
            <p:nvCxnSpPr>
              <p:cNvPr id="35" name="MH_Other_1"/>
              <p:cNvCxnSpPr/>
              <p:nvPr>
                <p:custDataLst>
                  <p:tags r:id="rId8"/>
                </p:custDataLst>
              </p:nvPr>
            </p:nvCxnSpPr>
            <p:spPr>
              <a:xfrm>
                <a:off x="7877581" y="4505608"/>
                <a:ext cx="0" cy="1170650"/>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MH_Other_2"/>
              <p:cNvCxnSpPr/>
              <p:nvPr>
                <p:custDataLst>
                  <p:tags r:id="rId9"/>
                </p:custDataLst>
              </p:nvPr>
            </p:nvCxnSpPr>
            <p:spPr>
              <a:xfrm>
                <a:off x="6221086" y="4505608"/>
                <a:ext cx="0" cy="1170650"/>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MH_Other_3"/>
              <p:cNvCxnSpPr/>
              <p:nvPr>
                <p:custDataLst>
                  <p:tags r:id="rId10"/>
                </p:custDataLst>
              </p:nvPr>
            </p:nvCxnSpPr>
            <p:spPr>
              <a:xfrm>
                <a:off x="6098925" y="2645703"/>
                <a:ext cx="0" cy="1170650"/>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MH_Other_4"/>
              <p:cNvCxnSpPr/>
              <p:nvPr>
                <p:custDataLst>
                  <p:tags r:id="rId11"/>
                </p:custDataLst>
              </p:nvPr>
            </p:nvCxnSpPr>
            <p:spPr>
              <a:xfrm>
                <a:off x="7760307" y="2645703"/>
                <a:ext cx="0" cy="1170650"/>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MH_Other_5"/>
              <p:cNvCxnSpPr/>
              <p:nvPr>
                <p:custDataLst>
                  <p:tags r:id="rId12"/>
                </p:custDataLst>
              </p:nvPr>
            </p:nvCxnSpPr>
            <p:spPr>
              <a:xfrm>
                <a:off x="4261632" y="2645703"/>
                <a:ext cx="0" cy="1170650"/>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40" name="MH_Other_6"/>
              <p:cNvSpPr/>
              <p:nvPr>
                <p:custDataLst>
                  <p:tags r:id="rId13"/>
                </p:custDataLst>
              </p:nvPr>
            </p:nvSpPr>
            <p:spPr>
              <a:xfrm rot="5400000">
                <a:off x="4522183" y="665304"/>
                <a:ext cx="2581613" cy="6290486"/>
              </a:xfrm>
              <a:prstGeom prst="uturnArrow">
                <a:avLst>
                  <a:gd name="adj1" fmla="val 11580"/>
                  <a:gd name="adj2" fmla="val 22107"/>
                  <a:gd name="adj3" fmla="val 15322"/>
                  <a:gd name="adj4" fmla="val 43750"/>
                  <a:gd name="adj5" fmla="val 7252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41" name="MH_Other_7"/>
              <p:cNvSpPr/>
              <p:nvPr>
                <p:custDataLst>
                  <p:tags r:id="rId14"/>
                </p:custDataLst>
              </p:nvPr>
            </p:nvSpPr>
            <p:spPr>
              <a:xfrm>
                <a:off x="4369220" y="2563000"/>
                <a:ext cx="179437" cy="179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42" name="MH_Other_8"/>
              <p:cNvSpPr/>
              <p:nvPr>
                <p:custDataLst>
                  <p:tags r:id="rId15"/>
                </p:custDataLst>
              </p:nvPr>
            </p:nvSpPr>
            <p:spPr bwMode="auto">
              <a:xfrm rot="1267204">
                <a:off x="4388308" y="2582085"/>
                <a:ext cx="141260" cy="141232"/>
              </a:xfrm>
              <a:prstGeom prst="ellipse">
                <a:avLst/>
              </a:prstGeom>
              <a:solidFill>
                <a:srgbClr val="FFFFFF"/>
              </a:solidFill>
              <a:ln w="63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43" name="MH_Other_9"/>
              <p:cNvSpPr txBox="1">
                <a:spLocks noChangeArrowheads="1"/>
              </p:cNvSpPr>
              <p:nvPr>
                <p:custDataLst>
                  <p:tags r:id="rId16"/>
                </p:custDataLst>
              </p:nvPr>
            </p:nvSpPr>
            <p:spPr bwMode="auto">
              <a:xfrm>
                <a:off x="2823004" y="2517196"/>
                <a:ext cx="1452042" cy="27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defRPr/>
                </a:pPr>
                <a:r>
                  <a:rPr lang="en-US" altLang="zh-CN" sz="1600" b="1" dirty="0" smtClean="0">
                    <a:solidFill>
                      <a:srgbClr val="FFFFFF"/>
                    </a:solidFill>
                    <a:latin typeface="+mn-lt"/>
                    <a:ea typeface="微软雅黑" panose="020B0503020204020204" pitchFamily="34" charset="-122"/>
                  </a:rPr>
                  <a:t>10:00-11:30</a:t>
                </a:r>
                <a:endParaRPr lang="zh-CN" altLang="en-US" sz="1600" b="1" dirty="0">
                  <a:solidFill>
                    <a:srgbClr val="FFFFFF"/>
                  </a:solidFill>
                  <a:latin typeface="+mn-lt"/>
                  <a:ea typeface="微软雅黑" panose="020B0503020204020204" pitchFamily="34" charset="-122"/>
                </a:endParaRPr>
              </a:p>
            </p:txBody>
          </p:sp>
          <p:sp>
            <p:nvSpPr>
              <p:cNvPr id="44" name="MH_Other_10"/>
              <p:cNvSpPr txBox="1">
                <a:spLocks noChangeArrowheads="1"/>
              </p:cNvSpPr>
              <p:nvPr>
                <p:custDataLst>
                  <p:tags r:id="rId17"/>
                </p:custDataLst>
              </p:nvPr>
            </p:nvSpPr>
            <p:spPr bwMode="auto">
              <a:xfrm>
                <a:off x="4697552" y="2517196"/>
                <a:ext cx="1452042" cy="27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defRPr/>
                </a:pPr>
                <a:r>
                  <a:rPr lang="en-US" altLang="zh-CN" sz="1600" b="1" dirty="0" smtClean="0">
                    <a:solidFill>
                      <a:srgbClr val="FFFFFF"/>
                    </a:solidFill>
                    <a:latin typeface="+mn-lt"/>
                    <a:ea typeface="微软雅黑" panose="020B0503020204020204" pitchFamily="34" charset="-122"/>
                  </a:rPr>
                  <a:t>11:30-12:00</a:t>
                </a:r>
                <a:endParaRPr lang="zh-CN" altLang="en-US" sz="1600" b="1" dirty="0">
                  <a:solidFill>
                    <a:srgbClr val="FFFFFF"/>
                  </a:solidFill>
                  <a:latin typeface="+mn-lt"/>
                  <a:ea typeface="微软雅黑" panose="020B0503020204020204" pitchFamily="34" charset="-122"/>
                </a:endParaRPr>
              </a:p>
            </p:txBody>
          </p:sp>
          <p:sp>
            <p:nvSpPr>
              <p:cNvPr id="45" name="MH_Other_11"/>
              <p:cNvSpPr txBox="1">
                <a:spLocks noChangeArrowheads="1"/>
              </p:cNvSpPr>
              <p:nvPr>
                <p:custDataLst>
                  <p:tags r:id="rId18"/>
                </p:custDataLst>
              </p:nvPr>
            </p:nvSpPr>
            <p:spPr bwMode="auto">
              <a:xfrm>
                <a:off x="6372300" y="2517196"/>
                <a:ext cx="1455860" cy="27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defRPr/>
                </a:pPr>
                <a:r>
                  <a:rPr lang="en-US" altLang="zh-CN" sz="1600" b="1" dirty="0" smtClean="0">
                    <a:solidFill>
                      <a:srgbClr val="FFFFFF"/>
                    </a:solidFill>
                    <a:latin typeface="+mn-lt"/>
                    <a:ea typeface="微软雅黑" panose="020B0503020204020204" pitchFamily="34" charset="-122"/>
                  </a:rPr>
                  <a:t>13:30-15:00</a:t>
                </a:r>
                <a:endParaRPr lang="zh-CN" altLang="en-US" sz="1600" b="1" dirty="0">
                  <a:solidFill>
                    <a:srgbClr val="FFFFFF"/>
                  </a:solidFill>
                  <a:latin typeface="+mn-lt"/>
                  <a:ea typeface="微软雅黑" panose="020B0503020204020204" pitchFamily="34" charset="-122"/>
                </a:endParaRPr>
              </a:p>
            </p:txBody>
          </p:sp>
          <p:sp>
            <p:nvSpPr>
              <p:cNvPr id="46" name="MH_Other_12"/>
              <p:cNvSpPr txBox="1">
                <a:spLocks noChangeArrowheads="1"/>
              </p:cNvSpPr>
              <p:nvPr>
                <p:custDataLst>
                  <p:tags r:id="rId19"/>
                </p:custDataLst>
              </p:nvPr>
            </p:nvSpPr>
            <p:spPr bwMode="auto">
              <a:xfrm>
                <a:off x="4831175" y="4386288"/>
                <a:ext cx="1455860" cy="2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defRPr/>
                </a:pPr>
                <a:r>
                  <a:rPr lang="en-US" altLang="zh-CN" sz="1600" b="1" dirty="0" smtClean="0">
                    <a:solidFill>
                      <a:srgbClr val="FFFFFF"/>
                    </a:solidFill>
                    <a:latin typeface="+mn-lt"/>
                    <a:ea typeface="微软雅黑" panose="020B0503020204020204" pitchFamily="34" charset="-122"/>
                  </a:rPr>
                  <a:t>16:00-17:00</a:t>
                </a:r>
                <a:endParaRPr lang="zh-CN" altLang="en-US" sz="1600" b="1" dirty="0">
                  <a:solidFill>
                    <a:srgbClr val="FFFFFF"/>
                  </a:solidFill>
                  <a:latin typeface="+mn-lt"/>
                  <a:ea typeface="微软雅黑" panose="020B0503020204020204" pitchFamily="34" charset="-122"/>
                </a:endParaRPr>
              </a:p>
            </p:txBody>
          </p:sp>
          <p:sp>
            <p:nvSpPr>
              <p:cNvPr id="47" name="MH_Other_13"/>
              <p:cNvSpPr txBox="1">
                <a:spLocks noChangeArrowheads="1"/>
              </p:cNvSpPr>
              <p:nvPr>
                <p:custDataLst>
                  <p:tags r:id="rId20"/>
                </p:custDataLst>
              </p:nvPr>
            </p:nvSpPr>
            <p:spPr bwMode="auto">
              <a:xfrm>
                <a:off x="6475380" y="4386288"/>
                <a:ext cx="1452042" cy="2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defRPr/>
                </a:pPr>
                <a:r>
                  <a:rPr lang="en-US" altLang="zh-CN" sz="1600" b="1" dirty="0" smtClean="0">
                    <a:solidFill>
                      <a:srgbClr val="FFFFFF"/>
                    </a:solidFill>
                    <a:latin typeface="+mn-lt"/>
                    <a:ea typeface="微软雅黑" panose="020B0503020204020204" pitchFamily="34" charset="-122"/>
                  </a:rPr>
                  <a:t>15:00-16:00</a:t>
                </a:r>
                <a:endParaRPr lang="zh-CN" altLang="en-US" sz="1600" b="1" dirty="0">
                  <a:solidFill>
                    <a:srgbClr val="FFFFFF"/>
                  </a:solidFill>
                  <a:latin typeface="+mn-lt"/>
                  <a:ea typeface="微软雅黑" panose="020B0503020204020204" pitchFamily="34" charset="-122"/>
                </a:endParaRPr>
              </a:p>
            </p:txBody>
          </p:sp>
          <p:sp>
            <p:nvSpPr>
              <p:cNvPr id="48" name="MH_Other_14"/>
              <p:cNvSpPr/>
              <p:nvPr>
                <p:custDataLst>
                  <p:tags r:id="rId21"/>
                </p:custDataLst>
              </p:nvPr>
            </p:nvSpPr>
            <p:spPr>
              <a:xfrm>
                <a:off x="6206861" y="2563000"/>
                <a:ext cx="179437" cy="179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49" name="MH_Other_15"/>
              <p:cNvSpPr/>
              <p:nvPr>
                <p:custDataLst>
                  <p:tags r:id="rId22"/>
                </p:custDataLst>
              </p:nvPr>
            </p:nvSpPr>
            <p:spPr bwMode="auto">
              <a:xfrm rot="1267204">
                <a:off x="6225950" y="2582085"/>
                <a:ext cx="141260" cy="141232"/>
              </a:xfrm>
              <a:prstGeom prst="ellipse">
                <a:avLst/>
              </a:prstGeom>
              <a:solidFill>
                <a:srgbClr val="FFFFFF"/>
              </a:solidFill>
              <a:ln w="63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0" name="MH_Other_16"/>
              <p:cNvSpPr/>
              <p:nvPr>
                <p:custDataLst>
                  <p:tags r:id="rId23"/>
                </p:custDataLst>
              </p:nvPr>
            </p:nvSpPr>
            <p:spPr>
              <a:xfrm>
                <a:off x="7873973" y="2563000"/>
                <a:ext cx="179437" cy="179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1" name="MH_Other_17"/>
              <p:cNvSpPr/>
              <p:nvPr>
                <p:custDataLst>
                  <p:tags r:id="rId24"/>
                </p:custDataLst>
              </p:nvPr>
            </p:nvSpPr>
            <p:spPr bwMode="auto">
              <a:xfrm rot="1267204">
                <a:off x="7893062" y="2582085"/>
                <a:ext cx="141260" cy="141232"/>
              </a:xfrm>
              <a:prstGeom prst="ellipse">
                <a:avLst/>
              </a:prstGeom>
              <a:solidFill>
                <a:srgbClr val="FFFFFF"/>
              </a:solidFill>
              <a:ln w="63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2" name="MH_Other_18"/>
              <p:cNvSpPr/>
              <p:nvPr>
                <p:custDataLst>
                  <p:tags r:id="rId25"/>
                </p:custDataLst>
              </p:nvPr>
            </p:nvSpPr>
            <p:spPr>
              <a:xfrm>
                <a:off x="7982144" y="4430821"/>
                <a:ext cx="178165" cy="179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3" name="MH_Other_19"/>
              <p:cNvSpPr/>
              <p:nvPr>
                <p:custDataLst>
                  <p:tags r:id="rId26"/>
                </p:custDataLst>
              </p:nvPr>
            </p:nvSpPr>
            <p:spPr bwMode="auto">
              <a:xfrm rot="1267204">
                <a:off x="8001234" y="4449906"/>
                <a:ext cx="139987" cy="141232"/>
              </a:xfrm>
              <a:prstGeom prst="ellipse">
                <a:avLst/>
              </a:prstGeom>
              <a:solidFill>
                <a:srgbClr val="FFFFFF"/>
              </a:solidFill>
              <a:ln w="63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4" name="MH_Other_20"/>
              <p:cNvSpPr/>
              <p:nvPr>
                <p:custDataLst>
                  <p:tags r:id="rId27"/>
                </p:custDataLst>
              </p:nvPr>
            </p:nvSpPr>
            <p:spPr>
              <a:xfrm>
                <a:off x="6332848" y="4423187"/>
                <a:ext cx="179438" cy="176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5" name="MH_Other_21"/>
              <p:cNvSpPr/>
              <p:nvPr>
                <p:custDataLst>
                  <p:tags r:id="rId28"/>
                </p:custDataLst>
              </p:nvPr>
            </p:nvSpPr>
            <p:spPr bwMode="auto">
              <a:xfrm rot="1267204">
                <a:off x="6351938" y="4442272"/>
                <a:ext cx="139987" cy="139959"/>
              </a:xfrm>
              <a:prstGeom prst="ellipse">
                <a:avLst/>
              </a:prstGeom>
              <a:solidFill>
                <a:srgbClr val="FFFFFF"/>
              </a:solidFill>
              <a:ln w="63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15398" name="MH_SubTitle_1"/>
              <p:cNvSpPr txBox="1">
                <a:spLocks noChangeArrowheads="1"/>
              </p:cNvSpPr>
              <p:nvPr>
                <p:custDataLst>
                  <p:tags r:id="rId29"/>
                </p:custDataLst>
              </p:nvPr>
            </p:nvSpPr>
            <p:spPr bwMode="auto">
              <a:xfrm>
                <a:off x="3113862" y="2867818"/>
                <a:ext cx="109598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20000"/>
                  </a:lnSpc>
                  <a:spcBef>
                    <a:spcPct val="0"/>
                  </a:spcBef>
                  <a:buFontTx/>
                  <a:buNone/>
                </a:pPr>
                <a:r>
                  <a:rPr lang="zh-CN" altLang="en-US" sz="1600" b="1">
                    <a:latin typeface="微软雅黑" panose="020B0503020204020204" pitchFamily="34" charset="-122"/>
                    <a:ea typeface="微软雅黑" panose="020B0503020204020204" pitchFamily="34" charset="-122"/>
                  </a:rPr>
                  <a:t>极速飞轮</a:t>
                </a:r>
                <a:endParaRPr lang="en-US" altLang="zh-CN" sz="1600">
                  <a:latin typeface="微软雅黑" panose="020B0503020204020204" pitchFamily="34" charset="-122"/>
                  <a:ea typeface="微软雅黑" panose="020B0503020204020204" pitchFamily="34" charset="-122"/>
                </a:endParaRPr>
              </a:p>
            </p:txBody>
          </p:sp>
          <p:sp>
            <p:nvSpPr>
              <p:cNvPr id="57" name="MH_Text_1"/>
              <p:cNvSpPr txBox="1">
                <a:spLocks noChangeArrowheads="1"/>
              </p:cNvSpPr>
              <p:nvPr>
                <p:custDataLst>
                  <p:tags r:id="rId30"/>
                </p:custDataLst>
              </p:nvPr>
            </p:nvSpPr>
            <p:spPr bwMode="auto">
              <a:xfrm>
                <a:off x="2618115" y="3215719"/>
                <a:ext cx="1592028" cy="7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快速破</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冰</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r" eaLnBrk="1" hangingPunct="1">
                  <a:defRPr/>
                </a:pP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激发主动意识</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00" name="MH_SubTitle_2"/>
              <p:cNvSpPr txBox="1">
                <a:spLocks noChangeArrowheads="1"/>
              </p:cNvSpPr>
              <p:nvPr>
                <p:custDataLst>
                  <p:tags r:id="rId31"/>
                </p:custDataLst>
              </p:nvPr>
            </p:nvSpPr>
            <p:spPr bwMode="auto">
              <a:xfrm>
                <a:off x="5286574" y="2851150"/>
                <a:ext cx="758426"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20000"/>
                  </a:lnSpc>
                  <a:spcBef>
                    <a:spcPct val="0"/>
                  </a:spcBef>
                  <a:buFontTx/>
                  <a:buNone/>
                </a:pPr>
                <a:r>
                  <a:rPr lang="zh-CN" altLang="en-US" sz="1600" b="1">
                    <a:latin typeface="微软雅黑" panose="020B0503020204020204" pitchFamily="34" charset="-122"/>
                    <a:ea typeface="微软雅黑" panose="020B0503020204020204" pitchFamily="34" charset="-122"/>
                  </a:rPr>
                  <a:t>战地密码</a:t>
                </a:r>
                <a:endParaRPr lang="en-US" altLang="zh-CN" sz="1600">
                  <a:latin typeface="微软雅黑" panose="020B0503020204020204" pitchFamily="34" charset="-122"/>
                  <a:ea typeface="微软雅黑" panose="020B0503020204020204" pitchFamily="34" charset="-122"/>
                </a:endParaRPr>
              </a:p>
            </p:txBody>
          </p:sp>
          <p:sp>
            <p:nvSpPr>
              <p:cNvPr id="59" name="MH_Text_2"/>
              <p:cNvSpPr txBox="1">
                <a:spLocks noChangeArrowheads="1"/>
              </p:cNvSpPr>
              <p:nvPr>
                <p:custDataLst>
                  <p:tags r:id="rId32"/>
                </p:custDataLst>
              </p:nvPr>
            </p:nvSpPr>
            <p:spPr bwMode="auto">
              <a:xfrm>
                <a:off x="4462119" y="3215719"/>
                <a:ext cx="1592029" cy="7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突显团队沟通问题</a:t>
                </a:r>
              </a:p>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激发员工创新意识</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02" name="MH_SubTitle_3"/>
              <p:cNvSpPr txBox="1">
                <a:spLocks noChangeArrowheads="1"/>
              </p:cNvSpPr>
              <p:nvPr>
                <p:custDataLst>
                  <p:tags r:id="rId33"/>
                </p:custDataLst>
              </p:nvPr>
            </p:nvSpPr>
            <p:spPr bwMode="auto">
              <a:xfrm>
                <a:off x="6116437" y="2859007"/>
                <a:ext cx="15922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20000"/>
                  </a:lnSpc>
                  <a:spcBef>
                    <a:spcPct val="0"/>
                  </a:spcBef>
                  <a:buFontTx/>
                  <a:buNone/>
                </a:pPr>
                <a:r>
                  <a:rPr lang="zh-CN" altLang="en-US" sz="1600" b="1">
                    <a:latin typeface="微软雅黑" panose="020B0503020204020204" pitchFamily="34" charset="-122"/>
                    <a:ea typeface="微软雅黑" panose="020B0503020204020204" pitchFamily="34" charset="-122"/>
                  </a:rPr>
                  <a:t>急速</a:t>
                </a:r>
                <a:r>
                  <a:rPr lang="en-US" altLang="zh-CN" sz="1600" b="1">
                    <a:latin typeface="微软雅黑" panose="020B0503020204020204" pitchFamily="34" charset="-122"/>
                    <a:ea typeface="微软雅黑" panose="020B0503020204020204" pitchFamily="34" charset="-122"/>
                  </a:rPr>
                  <a:t>60</a:t>
                </a:r>
                <a:r>
                  <a:rPr lang="zh-CN" altLang="en-US" sz="1600" b="1">
                    <a:latin typeface="微软雅黑" panose="020B0503020204020204" pitchFamily="34" charset="-122"/>
                    <a:ea typeface="微软雅黑" panose="020B0503020204020204" pitchFamily="34" charset="-122"/>
                  </a:rPr>
                  <a:t>秒</a:t>
                </a:r>
                <a:endParaRPr lang="en-US" altLang="zh-CN" sz="1600" b="1">
                  <a:latin typeface="微软雅黑" panose="020B0503020204020204" pitchFamily="34" charset="-122"/>
                  <a:ea typeface="微软雅黑" panose="020B0503020204020204" pitchFamily="34" charset="-122"/>
                </a:endParaRPr>
              </a:p>
            </p:txBody>
          </p:sp>
          <p:sp>
            <p:nvSpPr>
              <p:cNvPr id="61" name="MH_Text_3"/>
              <p:cNvSpPr txBox="1">
                <a:spLocks noChangeArrowheads="1"/>
              </p:cNvSpPr>
              <p:nvPr>
                <p:custDataLst>
                  <p:tags r:id="rId34"/>
                </p:custDataLst>
              </p:nvPr>
            </p:nvSpPr>
            <p:spPr bwMode="auto">
              <a:xfrm>
                <a:off x="6127959" y="3222082"/>
                <a:ext cx="1592028" cy="7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培养分工协作能力</a:t>
                </a:r>
              </a:p>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明确目标的重要性</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04" name="MH_SubTitle_4"/>
              <p:cNvSpPr txBox="1">
                <a:spLocks noChangeArrowheads="1"/>
              </p:cNvSpPr>
              <p:nvPr>
                <p:custDataLst>
                  <p:tags r:id="rId35"/>
                </p:custDataLst>
              </p:nvPr>
            </p:nvSpPr>
            <p:spPr bwMode="auto">
              <a:xfrm>
                <a:off x="6784976" y="4733925"/>
                <a:ext cx="104298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20000"/>
                  </a:lnSpc>
                  <a:spcBef>
                    <a:spcPct val="0"/>
                  </a:spcBef>
                  <a:buFontTx/>
                  <a:buNone/>
                </a:pPr>
                <a:r>
                  <a:rPr lang="zh-CN" altLang="en-US" sz="1600" b="1">
                    <a:latin typeface="微软雅黑" panose="020B0503020204020204" pitchFamily="34" charset="-122"/>
                    <a:ea typeface="微软雅黑" panose="020B0503020204020204" pitchFamily="34" charset="-122"/>
                  </a:rPr>
                  <a:t>鼓动人心</a:t>
                </a:r>
                <a:endParaRPr lang="en-US" altLang="zh-CN" sz="1600">
                  <a:latin typeface="微软雅黑" panose="020B0503020204020204" pitchFamily="34" charset="-122"/>
                  <a:ea typeface="微软雅黑" panose="020B0503020204020204" pitchFamily="34" charset="-122"/>
                </a:endParaRPr>
              </a:p>
            </p:txBody>
          </p:sp>
          <p:sp>
            <p:nvSpPr>
              <p:cNvPr id="63" name="MH_Text_4"/>
              <p:cNvSpPr txBox="1">
                <a:spLocks noChangeArrowheads="1"/>
              </p:cNvSpPr>
              <p:nvPr>
                <p:custDataLst>
                  <p:tags r:id="rId36"/>
                </p:custDataLst>
              </p:nvPr>
            </p:nvSpPr>
            <p:spPr bwMode="auto">
              <a:xfrm>
                <a:off x="6269218" y="5098808"/>
                <a:ext cx="1558941" cy="7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树立团队包容意识</a:t>
                </a:r>
              </a:p>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熔炼团队凝聚力</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06" name="MH_SubTitle_5"/>
              <p:cNvSpPr txBox="1">
                <a:spLocks noChangeArrowheads="1"/>
              </p:cNvSpPr>
              <p:nvPr>
                <p:custDataLst>
                  <p:tags r:id="rId37"/>
                </p:custDataLst>
              </p:nvPr>
            </p:nvSpPr>
            <p:spPr bwMode="auto">
              <a:xfrm>
                <a:off x="4579937" y="4733925"/>
                <a:ext cx="15922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20000"/>
                  </a:lnSpc>
                  <a:spcBef>
                    <a:spcPct val="0"/>
                  </a:spcBef>
                  <a:buFontTx/>
                  <a:buNone/>
                </a:pPr>
                <a:r>
                  <a:rPr lang="zh-CN" altLang="en-US" sz="1600" b="1">
                    <a:latin typeface="微软雅黑" panose="020B0503020204020204" pitchFamily="34" charset="-122"/>
                    <a:ea typeface="微软雅黑" panose="020B0503020204020204" pitchFamily="34" charset="-122"/>
                  </a:rPr>
                  <a:t>风雨人生路</a:t>
                </a:r>
              </a:p>
            </p:txBody>
          </p:sp>
          <p:sp>
            <p:nvSpPr>
              <p:cNvPr id="65" name="MH_Text_5"/>
              <p:cNvSpPr txBox="1">
                <a:spLocks noChangeArrowheads="1"/>
              </p:cNvSpPr>
              <p:nvPr>
                <p:custDataLst>
                  <p:tags r:id="rId38"/>
                </p:custDataLst>
              </p:nvPr>
            </p:nvSpPr>
            <p:spPr bwMode="auto">
              <a:xfrm>
                <a:off x="4580472" y="5098808"/>
                <a:ext cx="1592028" cy="47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塑造企业情怀</a:t>
                </a:r>
              </a:p>
              <a:p>
                <a:pPr algn="r" eaLnBrk="1" hangingPunct="1">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互帮互助达成目标</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66" name="图片 65"/>
            <p:cNvPicPr>
              <a:picLocks noChangeAspect="1"/>
            </p:cNvPicPr>
            <p:nvPr/>
          </p:nvPicPr>
          <p:blipFill>
            <a:blip r:embed="rId42"/>
            <a:stretch>
              <a:fillRect/>
            </a:stretch>
          </p:blipFill>
          <p:spPr>
            <a:xfrm>
              <a:off x="960331" y="3087992"/>
              <a:ext cx="1836881" cy="1223821"/>
            </a:xfrm>
            <a:prstGeom prst="rect">
              <a:avLst/>
            </a:prstGeom>
            <a:ln>
              <a:noFill/>
            </a:ln>
            <a:effectLst>
              <a:outerShdw blurRad="292100" dist="139700" dir="2700000" algn="tl" rotWithShape="0">
                <a:srgbClr val="333333">
                  <a:alpha val="65000"/>
                </a:srgbClr>
              </a:outerShdw>
            </a:effectLst>
          </p:spPr>
        </p:pic>
        <p:cxnSp>
          <p:nvCxnSpPr>
            <p:cNvPr id="68" name="MH_Other_5"/>
            <p:cNvCxnSpPr/>
            <p:nvPr>
              <p:custDataLst>
                <p:tags r:id="rId4"/>
              </p:custDataLst>
            </p:nvPr>
          </p:nvCxnSpPr>
          <p:spPr>
            <a:xfrm rot="16200000">
              <a:off x="2911728" y="2991173"/>
              <a:ext cx="0" cy="1460432"/>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0" name="图片 69"/>
            <p:cNvPicPr>
              <a:picLocks noChangeAspect="1"/>
            </p:cNvPicPr>
            <p:nvPr/>
          </p:nvPicPr>
          <p:blipFill>
            <a:blip r:embed="rId43"/>
            <a:stretch>
              <a:fillRect/>
            </a:stretch>
          </p:blipFill>
          <p:spPr>
            <a:xfrm rot="336673">
              <a:off x="4845248" y="694319"/>
              <a:ext cx="1554285" cy="1034930"/>
            </a:xfrm>
            <a:prstGeom prst="rect">
              <a:avLst/>
            </a:prstGeom>
            <a:ln>
              <a:noFill/>
            </a:ln>
            <a:effectLst>
              <a:outerShdw blurRad="292100" dist="139700" dir="2700000" algn="tl" rotWithShape="0">
                <a:srgbClr val="333333">
                  <a:alpha val="65000"/>
                </a:srgbClr>
              </a:outerShdw>
            </a:effectLst>
          </p:spPr>
        </p:pic>
        <p:cxnSp>
          <p:nvCxnSpPr>
            <p:cNvPr id="71" name="MH_Other_3"/>
            <p:cNvCxnSpPr/>
            <p:nvPr>
              <p:custDataLst>
                <p:tags r:id="rId5"/>
              </p:custDataLst>
            </p:nvPr>
          </p:nvCxnSpPr>
          <p:spPr>
            <a:xfrm flipV="1">
              <a:off x="6624192" y="698115"/>
              <a:ext cx="0" cy="1460432"/>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7" name="图片 66"/>
            <p:cNvPicPr>
              <a:picLocks noChangeAspect="1"/>
            </p:cNvPicPr>
            <p:nvPr/>
          </p:nvPicPr>
          <p:blipFill>
            <a:blip r:embed="rId44"/>
            <a:stretch>
              <a:fillRect/>
            </a:stretch>
          </p:blipFill>
          <p:spPr>
            <a:xfrm rot="21230462">
              <a:off x="7912539" y="560984"/>
              <a:ext cx="1651130" cy="1236519"/>
            </a:xfrm>
            <a:prstGeom prst="rect">
              <a:avLst/>
            </a:prstGeom>
            <a:ln>
              <a:noFill/>
            </a:ln>
            <a:effectLst>
              <a:outerShdw blurRad="292100" dist="139700" dir="2700000" algn="tl" rotWithShape="0">
                <a:srgbClr val="333333">
                  <a:alpha val="65000"/>
                </a:srgbClr>
              </a:outerShdw>
            </a:effectLst>
          </p:spPr>
        </p:pic>
        <p:cxnSp>
          <p:nvCxnSpPr>
            <p:cNvPr id="76" name="MH_Other_5"/>
            <p:cNvCxnSpPr/>
            <p:nvPr>
              <p:custDataLst>
                <p:tags r:id="rId6"/>
              </p:custDataLst>
            </p:nvPr>
          </p:nvCxnSpPr>
          <p:spPr>
            <a:xfrm rot="16200000">
              <a:off x="8849232" y="5238666"/>
              <a:ext cx="0" cy="1460432"/>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2" name="图片 71"/>
            <p:cNvPicPr>
              <a:picLocks noChangeAspect="1"/>
            </p:cNvPicPr>
            <p:nvPr/>
          </p:nvPicPr>
          <p:blipFill>
            <a:blip r:embed="rId45"/>
            <a:stretch>
              <a:fillRect/>
            </a:stretch>
          </p:blipFill>
          <p:spPr>
            <a:xfrm>
              <a:off x="9701793" y="4984835"/>
              <a:ext cx="2025809" cy="1350807"/>
            </a:xfrm>
            <a:prstGeom prst="rect">
              <a:avLst/>
            </a:prstGeom>
            <a:ln>
              <a:noFill/>
            </a:ln>
            <a:effectLst>
              <a:outerShdw blurRad="292100" dist="139700" dir="2700000" algn="tl" rotWithShape="0">
                <a:srgbClr val="333333">
                  <a:alpha val="65000"/>
                </a:srgbClr>
              </a:outerShdw>
            </a:effectLst>
          </p:spPr>
        </p:pic>
        <p:pic>
          <p:nvPicPr>
            <p:cNvPr id="74" name="图片 73"/>
            <p:cNvPicPr>
              <a:picLocks noChangeAspect="1"/>
            </p:cNvPicPr>
            <p:nvPr/>
          </p:nvPicPr>
          <p:blipFill>
            <a:blip r:embed="rId46"/>
            <a:stretch>
              <a:fillRect/>
            </a:stretch>
          </p:blipFill>
          <p:spPr>
            <a:xfrm>
              <a:off x="3078222" y="5432458"/>
              <a:ext cx="1663831" cy="1247631"/>
            </a:xfrm>
            <a:prstGeom prst="rect">
              <a:avLst/>
            </a:prstGeom>
            <a:ln>
              <a:noFill/>
            </a:ln>
            <a:effectLst>
              <a:outerShdw blurRad="292100" dist="139700" dir="2700000" algn="tl" rotWithShape="0">
                <a:srgbClr val="333333">
                  <a:alpha val="65000"/>
                </a:srgbClr>
              </a:outerShdw>
            </a:effectLst>
          </p:spPr>
        </p:pic>
        <p:cxnSp>
          <p:nvCxnSpPr>
            <p:cNvPr id="78" name="MH_Other_5"/>
            <p:cNvCxnSpPr/>
            <p:nvPr>
              <p:custDataLst>
                <p:tags r:id="rId7"/>
              </p:custDataLst>
            </p:nvPr>
          </p:nvCxnSpPr>
          <p:spPr>
            <a:xfrm rot="16200000">
              <a:off x="5386704" y="5276879"/>
              <a:ext cx="0" cy="1460432"/>
            </a:xfrm>
            <a:prstGeom prst="line">
              <a:avLst/>
            </a:prstGeom>
            <a:ln w="25400">
              <a:gradFill>
                <a:gsLst>
                  <a:gs pos="0">
                    <a:schemeClr val="accent1">
                      <a:lumMod val="60000"/>
                      <a:lumOff val="40000"/>
                    </a:schemeClr>
                  </a:gs>
                  <a:gs pos="100000">
                    <a:schemeClr val="accent1">
                      <a:lumMod val="60000"/>
                      <a:lumOff val="4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58" name="MH_Text_1"/>
          <p:cNvSpPr txBox="1">
            <a:spLocks noChangeArrowheads="1"/>
          </p:cNvSpPr>
          <p:nvPr>
            <p:custDataLst>
              <p:tags r:id="rId2"/>
            </p:custDataLst>
          </p:nvPr>
        </p:nvSpPr>
        <p:spPr bwMode="auto">
          <a:xfrm>
            <a:off x="3832430" y="6290226"/>
            <a:ext cx="479429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eaLnBrk="1" hangingPunct="1">
              <a:defRPr/>
            </a:pPr>
            <a:r>
              <a:rPr lang="zh-CN" altLang="en-US" sz="1400" b="1" dirty="0">
                <a:solidFill>
                  <a:srgbClr val="0070C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（具体拓展活动会现场根据学员和场地情况做调整）</a:t>
            </a:r>
            <a:endParaRPr lang="en-US" altLang="zh-CN" sz="1400" b="1" dirty="0">
              <a:solidFill>
                <a:srgbClr val="0070C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图片 5"/>
          <p:cNvPicPr>
            <a:picLocks noChangeAspect="1"/>
          </p:cNvPicPr>
          <p:nvPr/>
        </p:nvPicPr>
        <p:blipFill>
          <a:blip r:embed="rId4">
            <a:extLst>
              <a:ext uri="{28A0092B-C50C-407E-A947-70E740481C1C}">
                <a14:useLocalDpi xmlns:a14="http://schemas.microsoft.com/office/drawing/2010/main" val="0"/>
              </a:ext>
            </a:extLst>
          </a:blip>
          <a:srcRect r="6693" b="35495"/>
          <a:stretch>
            <a:fillRect/>
          </a:stretch>
        </p:blipFill>
        <p:spPr bwMode="auto">
          <a:xfrm>
            <a:off x="8366125" y="1231900"/>
            <a:ext cx="2982913"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4"/>
          <p:cNvPicPr>
            <a:picLocks noChangeAspect="1"/>
          </p:cNvPicPr>
          <p:nvPr/>
        </p:nvPicPr>
        <p:blipFill>
          <a:blip r:embed="rId5">
            <a:extLst>
              <a:ext uri="{28A0092B-C50C-407E-A947-70E740481C1C}">
                <a14:useLocalDpi xmlns:a14="http://schemas.microsoft.com/office/drawing/2010/main" val="0"/>
              </a:ext>
            </a:extLst>
          </a:blip>
          <a:srcRect l="17952" t="8987" r="24101"/>
          <a:stretch>
            <a:fillRect/>
          </a:stretch>
        </p:blipFill>
        <p:spPr bwMode="auto">
          <a:xfrm>
            <a:off x="4673600" y="1225550"/>
            <a:ext cx="300355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3"/>
          <p:cNvPicPr>
            <a:picLocks noChangeAspect="1"/>
          </p:cNvPicPr>
          <p:nvPr/>
        </p:nvPicPr>
        <p:blipFill>
          <a:blip r:embed="rId6">
            <a:extLst>
              <a:ext uri="{28A0092B-C50C-407E-A947-70E740481C1C}">
                <a14:useLocalDpi xmlns:a14="http://schemas.microsoft.com/office/drawing/2010/main" val="0"/>
              </a:ext>
            </a:extLst>
          </a:blip>
          <a:srcRect t="23227" b="7672"/>
          <a:stretch>
            <a:fillRect/>
          </a:stretch>
        </p:blipFill>
        <p:spPr bwMode="auto">
          <a:xfrm>
            <a:off x="976313" y="1214438"/>
            <a:ext cx="30146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组合 12"/>
          <p:cNvGrpSpPr>
            <a:grpSpLocks/>
          </p:cNvGrpSpPr>
          <p:nvPr/>
        </p:nvGrpSpPr>
        <p:grpSpPr bwMode="auto">
          <a:xfrm>
            <a:off x="-4763" y="57150"/>
            <a:ext cx="5900738" cy="954088"/>
            <a:chOff x="0" y="0"/>
            <a:chExt cx="5899700" cy="955516"/>
          </a:xfrm>
        </p:grpSpPr>
        <p:grpSp>
          <p:nvGrpSpPr>
            <p:cNvPr id="16408" name="组合 13"/>
            <p:cNvGrpSpPr>
              <a:grpSpLocks/>
            </p:cNvGrpSpPr>
            <p:nvPr/>
          </p:nvGrpSpPr>
          <p:grpSpPr bwMode="auto">
            <a:xfrm>
              <a:off x="0" y="0"/>
              <a:ext cx="5888397" cy="914404"/>
              <a:chOff x="0" y="0"/>
              <a:chExt cx="5888397" cy="914404"/>
            </a:xfrm>
          </p:grpSpPr>
          <p:sp>
            <p:nvSpPr>
              <p:cNvPr id="16410" name="文本框 15"/>
              <p:cNvSpPr>
                <a:spLocks noChangeArrowheads="1"/>
              </p:cNvSpPr>
              <p:nvPr/>
            </p:nvSpPr>
            <p:spPr bwMode="auto">
              <a:xfrm>
                <a:off x="1044935"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项目流程</a:t>
                </a:r>
              </a:p>
            </p:txBody>
          </p:sp>
          <p:grpSp>
            <p:nvGrpSpPr>
              <p:cNvPr id="16411" name="组合 16"/>
              <p:cNvGrpSpPr>
                <a:grpSpLocks/>
              </p:cNvGrpSpPr>
              <p:nvPr/>
            </p:nvGrpSpPr>
            <p:grpSpPr bwMode="auto">
              <a:xfrm>
                <a:off x="0" y="5"/>
                <a:ext cx="981293" cy="914399"/>
                <a:chOff x="0" y="0"/>
                <a:chExt cx="981293" cy="914399"/>
              </a:xfrm>
            </p:grpSpPr>
            <p:sp>
              <p:nvSpPr>
                <p:cNvPr id="16412"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6413" name="组合 18"/>
                <p:cNvGrpSpPr>
                  <a:grpSpLocks/>
                </p:cNvGrpSpPr>
                <p:nvPr/>
              </p:nvGrpSpPr>
              <p:grpSpPr bwMode="auto">
                <a:xfrm>
                  <a:off x="0" y="0"/>
                  <a:ext cx="704852" cy="914399"/>
                  <a:chOff x="0" y="0"/>
                  <a:chExt cx="704852" cy="914399"/>
                </a:xfrm>
              </p:grpSpPr>
              <p:sp>
                <p:nvSpPr>
                  <p:cNvPr id="16414"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6415" name="组合 20"/>
                  <p:cNvGrpSpPr>
                    <a:grpSpLocks/>
                  </p:cNvGrpSpPr>
                  <p:nvPr/>
                </p:nvGrpSpPr>
                <p:grpSpPr bwMode="auto">
                  <a:xfrm>
                    <a:off x="91136" y="0"/>
                    <a:ext cx="575833" cy="914399"/>
                    <a:chOff x="0" y="0"/>
                    <a:chExt cx="575833" cy="914399"/>
                  </a:xfrm>
                </p:grpSpPr>
                <p:sp>
                  <p:nvSpPr>
                    <p:cNvPr id="16416"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2</a:t>
                      </a:r>
                      <a:endParaRPr lang="zh-CN" altLang="en-US" sz="4400">
                        <a:solidFill>
                          <a:schemeClr val="bg1"/>
                        </a:solidFill>
                        <a:latin typeface="Segoe UI Black" pitchFamily="2" charset="0"/>
                        <a:sym typeface="Segoe UI Black" pitchFamily="2" charset="0"/>
                      </a:endParaRPr>
                    </a:p>
                  </p:txBody>
                </p:sp>
                <p:sp>
                  <p:nvSpPr>
                    <p:cNvPr id="16417"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6409" name="文本框 14"/>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smtClean="0">
                  <a:solidFill>
                    <a:srgbClr val="757070"/>
                  </a:solidFill>
                  <a:latin typeface="微软雅黑" panose="020B0503020204020204" pitchFamily="34" charset="-122"/>
                  <a:ea typeface="微软雅黑" panose="020B0503020204020204" pitchFamily="34" charset="-122"/>
                </a:rPr>
                <a:t>第二天</a:t>
              </a:r>
              <a:r>
                <a:rPr lang="zh-CN" altLang="en-US" sz="2000" dirty="0">
                  <a:solidFill>
                    <a:srgbClr val="757070"/>
                  </a:solidFill>
                  <a:latin typeface="微软雅黑" panose="020B0503020204020204" pitchFamily="34" charset="-122"/>
                  <a:ea typeface="微软雅黑" panose="020B0503020204020204" pitchFamily="34" charset="-122"/>
                </a:rPr>
                <a:t>、理论培训</a:t>
              </a:r>
              <a:endPar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6390" name="矩形 1183"/>
          <p:cNvSpPr>
            <a:spLocks noChangeArrowheads="1"/>
          </p:cNvSpPr>
          <p:nvPr/>
        </p:nvSpPr>
        <p:spPr bwMode="auto">
          <a:xfrm>
            <a:off x="977900" y="4348163"/>
            <a:ext cx="3013075" cy="2062162"/>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6391" name="组合 1189"/>
          <p:cNvGrpSpPr>
            <a:grpSpLocks/>
          </p:cNvGrpSpPr>
          <p:nvPr/>
        </p:nvGrpSpPr>
        <p:grpSpPr bwMode="auto">
          <a:xfrm>
            <a:off x="8121650" y="601663"/>
            <a:ext cx="5084763" cy="7423150"/>
            <a:chOff x="0" y="0"/>
            <a:chExt cx="5084620" cy="7422945"/>
          </a:xfrm>
        </p:grpSpPr>
        <p:sp>
          <p:nvSpPr>
            <p:cNvPr id="16404" name="矩形 1188"/>
            <p:cNvSpPr>
              <a:spLocks noChangeArrowheads="1"/>
            </p:cNvSpPr>
            <p:nvPr/>
          </p:nvSpPr>
          <p:spPr bwMode="auto">
            <a:xfrm rot="2678193">
              <a:off x="1144437" y="3854428"/>
              <a:ext cx="3940183" cy="3268984"/>
            </a:xfrm>
            <a:prstGeom prst="rect">
              <a:avLst/>
            </a:prstGeom>
            <a:solidFill>
              <a:srgbClr val="9CC2E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405" name="矩形 1187"/>
            <p:cNvSpPr>
              <a:spLocks noChangeArrowheads="1"/>
            </p:cNvSpPr>
            <p:nvPr/>
          </p:nvSpPr>
          <p:spPr bwMode="auto">
            <a:xfrm rot="2735885">
              <a:off x="0" y="6088818"/>
              <a:ext cx="1334125" cy="1334125"/>
            </a:xfrm>
            <a:prstGeom prst="rect">
              <a:avLst/>
            </a:prstGeom>
            <a:solidFill>
              <a:srgbClr val="F2F2F2">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406" name="矩形 316"/>
            <p:cNvSpPr>
              <a:spLocks noChangeArrowheads="1"/>
            </p:cNvSpPr>
            <p:nvPr/>
          </p:nvSpPr>
          <p:spPr bwMode="auto">
            <a:xfrm rot="2575587">
              <a:off x="2757313" y="194571"/>
              <a:ext cx="714427" cy="714427"/>
            </a:xfrm>
            <a:prstGeom prst="rect">
              <a:avLst/>
            </a:prstGeom>
            <a:solidFill>
              <a:srgbClr val="2E75B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407" name="矩形 317"/>
            <p:cNvSpPr>
              <a:spLocks noChangeArrowheads="1"/>
            </p:cNvSpPr>
            <p:nvPr/>
          </p:nvSpPr>
          <p:spPr bwMode="auto">
            <a:xfrm rot="2575587">
              <a:off x="2123007" y="0"/>
              <a:ext cx="178029" cy="178029"/>
            </a:xfrm>
            <a:prstGeom prst="rect">
              <a:avLst/>
            </a:prstGeom>
            <a:solidFill>
              <a:srgbClr val="BBD6EE">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6392" name="矩形 296"/>
          <p:cNvSpPr>
            <a:spLocks noChangeArrowheads="1"/>
          </p:cNvSpPr>
          <p:nvPr/>
        </p:nvSpPr>
        <p:spPr bwMode="auto">
          <a:xfrm>
            <a:off x="4676775" y="4348163"/>
            <a:ext cx="2997200" cy="2062162"/>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3" name="矩形 297"/>
          <p:cNvSpPr>
            <a:spLocks noChangeArrowheads="1"/>
          </p:cNvSpPr>
          <p:nvPr/>
        </p:nvSpPr>
        <p:spPr bwMode="auto">
          <a:xfrm>
            <a:off x="8359775" y="4324350"/>
            <a:ext cx="2997200" cy="2082800"/>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4" name="直角三角形 1185"/>
          <p:cNvSpPr>
            <a:spLocks noChangeArrowheads="1"/>
          </p:cNvSpPr>
          <p:nvPr/>
        </p:nvSpPr>
        <p:spPr bwMode="auto">
          <a:xfrm rot="5400000">
            <a:off x="1010443" y="1189832"/>
            <a:ext cx="684213" cy="749300"/>
          </a:xfrm>
          <a:prstGeom prst="rtTriangle">
            <a:avLst/>
          </a:prstGeom>
          <a:solidFill>
            <a:srgbClr val="5B9BD5">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5" name="直角三角形 302"/>
          <p:cNvSpPr>
            <a:spLocks noChangeArrowheads="1"/>
          </p:cNvSpPr>
          <p:nvPr/>
        </p:nvSpPr>
        <p:spPr bwMode="auto">
          <a:xfrm rot="5400000">
            <a:off x="4709318" y="1189832"/>
            <a:ext cx="684213" cy="749300"/>
          </a:xfrm>
          <a:prstGeom prst="rtTriangle">
            <a:avLst/>
          </a:prstGeom>
          <a:solidFill>
            <a:srgbClr val="5B9BD5">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6" name="直角三角形 303"/>
          <p:cNvSpPr>
            <a:spLocks noChangeArrowheads="1"/>
          </p:cNvSpPr>
          <p:nvPr/>
        </p:nvSpPr>
        <p:spPr bwMode="auto">
          <a:xfrm rot="5400000">
            <a:off x="8392318" y="1189832"/>
            <a:ext cx="684213" cy="749300"/>
          </a:xfrm>
          <a:prstGeom prst="rtTriangle">
            <a:avLst/>
          </a:prstGeom>
          <a:solidFill>
            <a:srgbClr val="5B9BD5">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397" name="文本框 304"/>
          <p:cNvSpPr>
            <a:spLocks noChangeArrowheads="1"/>
          </p:cNvSpPr>
          <p:nvPr/>
        </p:nvSpPr>
        <p:spPr bwMode="auto">
          <a:xfrm>
            <a:off x="1046163" y="4392613"/>
            <a:ext cx="2798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a:solidFill>
                  <a:schemeClr val="bg1"/>
                </a:solidFill>
                <a:latin typeface="微软雅黑" panose="020B0503020204020204" pitchFamily="34" charset="-122"/>
                <a:ea typeface="微软雅黑" panose="020B0503020204020204" pitchFamily="34" charset="-122"/>
              </a:rPr>
              <a:t>一、心态转变</a:t>
            </a:r>
            <a:endParaRPr lang="zh-CN" altLang="en-US" sz="20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398" name="文本框 305"/>
          <p:cNvSpPr>
            <a:spLocks noChangeArrowheads="1"/>
          </p:cNvSpPr>
          <p:nvPr/>
        </p:nvSpPr>
        <p:spPr bwMode="auto">
          <a:xfrm>
            <a:off x="4721225" y="4392613"/>
            <a:ext cx="191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a:solidFill>
                  <a:schemeClr val="bg1"/>
                </a:solidFill>
                <a:latin typeface="微软雅黑" panose="020B0503020204020204" pitchFamily="34" charset="-122"/>
                <a:ea typeface="微软雅黑" panose="020B0503020204020204" pitchFamily="34" charset="-122"/>
              </a:rPr>
              <a:t>二、目标管理</a:t>
            </a:r>
            <a:endParaRPr lang="zh-CN" altLang="en-US" sz="20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399" name="文本框 306"/>
          <p:cNvSpPr>
            <a:spLocks noChangeArrowheads="1"/>
          </p:cNvSpPr>
          <p:nvPr/>
        </p:nvSpPr>
        <p:spPr bwMode="auto">
          <a:xfrm>
            <a:off x="8405813" y="4392613"/>
            <a:ext cx="191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a:solidFill>
                  <a:schemeClr val="bg1"/>
                </a:solidFill>
                <a:latin typeface="微软雅黑" panose="020B0503020204020204" pitchFamily="34" charset="-122"/>
                <a:ea typeface="微软雅黑" panose="020B0503020204020204" pitchFamily="34" charset="-122"/>
              </a:rPr>
              <a:t>三、时间管理</a:t>
            </a:r>
            <a:endParaRPr lang="zh-CN" altLang="en-US" sz="20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400" name="文本框 1186"/>
          <p:cNvSpPr>
            <a:spLocks noChangeArrowheads="1"/>
          </p:cNvSpPr>
          <p:nvPr/>
        </p:nvSpPr>
        <p:spPr bwMode="auto">
          <a:xfrm>
            <a:off x="1055688" y="4870450"/>
            <a:ext cx="2871787"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、校园人与职业人的不同</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、主动积极的原则</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、前向和后向思维的表现</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4</a:t>
            </a:r>
            <a:r>
              <a:rPr lang="zh-CN" altLang="en-US" sz="1600">
                <a:solidFill>
                  <a:schemeClr val="bg1"/>
                </a:solidFill>
                <a:latin typeface="微软雅黑" panose="020B0503020204020204" pitchFamily="34" charset="-122"/>
                <a:ea typeface="微软雅黑" panose="020B0503020204020204" pitchFamily="34" charset="-122"/>
              </a:rPr>
              <a:t>、影响范围和关注范围</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5</a:t>
            </a:r>
            <a:r>
              <a:rPr lang="zh-CN" altLang="en-US" sz="1600">
                <a:solidFill>
                  <a:schemeClr val="bg1"/>
                </a:solidFill>
                <a:latin typeface="微软雅黑" panose="020B0503020204020204" pitchFamily="34" charset="-122"/>
                <a:ea typeface="微软雅黑" panose="020B0503020204020204" pitchFamily="34" charset="-122"/>
              </a:rPr>
              <a:t>、为自己负责</a:t>
            </a:r>
            <a:endParaRPr lang="en-US" altLang="zh-CN" sz="1600">
              <a:solidFill>
                <a:schemeClr val="bg1"/>
              </a:solidFill>
              <a:latin typeface="微软雅黑" panose="020B0503020204020204" pitchFamily="34" charset="-122"/>
              <a:ea typeface="微软雅黑" panose="020B0503020204020204" pitchFamily="34" charset="-122"/>
            </a:endParaRPr>
          </a:p>
        </p:txBody>
      </p:sp>
      <p:sp>
        <p:nvSpPr>
          <p:cNvPr id="16401" name="文本框 308"/>
          <p:cNvSpPr>
            <a:spLocks noChangeArrowheads="1"/>
          </p:cNvSpPr>
          <p:nvPr/>
        </p:nvSpPr>
        <p:spPr bwMode="auto">
          <a:xfrm>
            <a:off x="4721225" y="5086350"/>
            <a:ext cx="28717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、目标管理的重要性</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、活动：目标、策略与资源</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、目标制定的</a:t>
            </a:r>
            <a:r>
              <a:rPr lang="en-US" altLang="zh-CN" sz="1600">
                <a:solidFill>
                  <a:schemeClr val="bg1"/>
                </a:solidFill>
                <a:latin typeface="微软雅黑" panose="020B0503020204020204" pitchFamily="34" charset="-122"/>
                <a:ea typeface="微软雅黑" panose="020B0503020204020204" pitchFamily="34" charset="-122"/>
              </a:rPr>
              <a:t>SMART</a:t>
            </a:r>
            <a:r>
              <a:rPr lang="zh-CN" altLang="en-US" sz="1600">
                <a:solidFill>
                  <a:schemeClr val="bg1"/>
                </a:solidFill>
                <a:latin typeface="微软雅黑" panose="020B0503020204020204" pitchFamily="34" charset="-122"/>
                <a:ea typeface="微软雅黑" panose="020B0503020204020204" pitchFamily="34" charset="-122"/>
              </a:rPr>
              <a:t>原则</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402" name="文本框 309"/>
          <p:cNvSpPr>
            <a:spLocks noChangeArrowheads="1"/>
          </p:cNvSpPr>
          <p:nvPr/>
        </p:nvSpPr>
        <p:spPr bwMode="auto">
          <a:xfrm>
            <a:off x="8423275" y="4899025"/>
            <a:ext cx="2870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、时间管理的核心</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、时间管理四象限</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、视频：大石头的故事</a:t>
            </a:r>
          </a:p>
          <a:p>
            <a:pPr eaLnBrk="1" hangingPunct="1">
              <a:lnSpc>
                <a:spcPct val="100000"/>
              </a:lnSpc>
              <a:spcBef>
                <a:spcPct val="0"/>
              </a:spcBef>
              <a:buFont typeface="Arial" panose="020B0604020202020204" pitchFamily="34" charset="0"/>
              <a:buNone/>
            </a:pPr>
            <a:r>
              <a:rPr lang="en-US" altLang="zh-CN" sz="1600">
                <a:solidFill>
                  <a:schemeClr val="bg1"/>
                </a:solidFill>
                <a:latin typeface="微软雅黑" panose="020B0503020204020204" pitchFamily="34" charset="-122"/>
                <a:ea typeface="微软雅黑" panose="020B0503020204020204" pitchFamily="34" charset="-122"/>
              </a:rPr>
              <a:t>4</a:t>
            </a:r>
            <a:r>
              <a:rPr lang="zh-CN" altLang="en-US" sz="1600">
                <a:solidFill>
                  <a:schemeClr val="bg1"/>
                </a:solidFill>
                <a:latin typeface="微软雅黑" panose="020B0503020204020204" pitchFamily="34" charset="-122"/>
                <a:ea typeface="微软雅黑" panose="020B0503020204020204" pitchFamily="34" charset="-122"/>
              </a:rPr>
              <a:t>、练习：你的日程表</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6403" name="图片 8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80488" y="52388"/>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a:blip r:embed="rId6" cstate="print">
            <a:extLst>
              <a:ext uri="{28A0092B-C50C-407E-A947-70E740481C1C}">
                <a14:useLocalDpi xmlns:a14="http://schemas.microsoft.com/office/drawing/2010/main" val="0"/>
              </a:ext>
            </a:extLst>
          </a:blip>
          <a:srcRect t="13989" r="2429"/>
          <a:stretch>
            <a:fillRect/>
          </a:stretch>
        </p:blipFill>
        <p:spPr>
          <a:xfrm>
            <a:off x="4963750" y="1220649"/>
            <a:ext cx="4276406" cy="2513152"/>
          </a:xfrm>
          <a:custGeom>
            <a:avLst/>
            <a:gdLst>
              <a:gd name="connsiteX0" fmla="*/ 0 w 4276406"/>
              <a:gd name="connsiteY0" fmla="*/ 0 h 2513152"/>
              <a:gd name="connsiteX1" fmla="*/ 3126362 w 4276406"/>
              <a:gd name="connsiteY1" fmla="*/ 0 h 2513152"/>
              <a:gd name="connsiteX2" fmla="*/ 4276406 w 4276406"/>
              <a:gd name="connsiteY2" fmla="*/ 2513152 h 2513152"/>
              <a:gd name="connsiteX3" fmla="*/ 1150044 w 4276406"/>
              <a:gd name="connsiteY3" fmla="*/ 2513152 h 2513152"/>
            </a:gdLst>
            <a:ahLst/>
            <a:cxnLst>
              <a:cxn ang="0">
                <a:pos x="connsiteX0" y="connsiteY0"/>
              </a:cxn>
              <a:cxn ang="0">
                <a:pos x="connsiteX1" y="connsiteY1"/>
              </a:cxn>
              <a:cxn ang="0">
                <a:pos x="connsiteX2" y="connsiteY2"/>
              </a:cxn>
              <a:cxn ang="0">
                <a:pos x="connsiteX3" y="connsiteY3"/>
              </a:cxn>
            </a:cxnLst>
            <a:rect l="l" t="t" r="r" b="b"/>
            <a:pathLst>
              <a:path w="4276406" h="2513152">
                <a:moveTo>
                  <a:pt x="0" y="0"/>
                </a:moveTo>
                <a:lnTo>
                  <a:pt x="3126362" y="0"/>
                </a:lnTo>
                <a:lnTo>
                  <a:pt x="4276406" y="2513152"/>
                </a:lnTo>
                <a:lnTo>
                  <a:pt x="1150044" y="2513152"/>
                </a:lnTo>
                <a:close/>
              </a:path>
            </a:pathLst>
          </a:custGeom>
        </p:spPr>
      </p:pic>
      <p:pic>
        <p:nvPicPr>
          <p:cNvPr id="66" name="图片 65"/>
          <p:cNvPicPr>
            <a:picLocks noChangeAspect="1"/>
          </p:cNvPicPr>
          <p:nvPr/>
        </p:nvPicPr>
        <p:blipFill rotWithShape="1">
          <a:blip r:embed="rId7" cstate="print">
            <a:extLst>
              <a:ext uri="{28A0092B-C50C-407E-A947-70E740481C1C}">
                <a14:useLocalDpi xmlns:a14="http://schemas.microsoft.com/office/drawing/2010/main" val="0"/>
              </a:ext>
            </a:extLst>
          </a:blip>
          <a:srcRect l="8908" t="54889" r="27446" b="4297"/>
          <a:stretch/>
        </p:blipFill>
        <p:spPr>
          <a:xfrm>
            <a:off x="10885" y="1230087"/>
            <a:ext cx="5856515" cy="2503714"/>
          </a:xfrm>
          <a:custGeom>
            <a:avLst/>
            <a:gdLst>
              <a:gd name="connsiteX0" fmla="*/ 0 w 5856515"/>
              <a:gd name="connsiteY0" fmla="*/ 0 h 2503714"/>
              <a:gd name="connsiteX1" fmla="*/ 4693171 w 5856515"/>
              <a:gd name="connsiteY1" fmla="*/ 0 h 2503714"/>
              <a:gd name="connsiteX2" fmla="*/ 5856515 w 5856515"/>
              <a:gd name="connsiteY2" fmla="*/ 2487765 h 2503714"/>
              <a:gd name="connsiteX3" fmla="*/ 5856515 w 5856515"/>
              <a:gd name="connsiteY3" fmla="*/ 2503714 h 2503714"/>
              <a:gd name="connsiteX4" fmla="*/ 0 w 5856515"/>
              <a:gd name="connsiteY4" fmla="*/ 2503714 h 250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6515" h="2503714">
                <a:moveTo>
                  <a:pt x="0" y="0"/>
                </a:moveTo>
                <a:lnTo>
                  <a:pt x="4693171" y="0"/>
                </a:lnTo>
                <a:lnTo>
                  <a:pt x="5856515" y="2487765"/>
                </a:lnTo>
                <a:lnTo>
                  <a:pt x="5856515" y="2503714"/>
                </a:lnTo>
                <a:lnTo>
                  <a:pt x="0" y="2503714"/>
                </a:lnTo>
                <a:close/>
              </a:path>
            </a:pathLst>
          </a:custGeom>
        </p:spPr>
      </p:pic>
      <p:grpSp>
        <p:nvGrpSpPr>
          <p:cNvPr id="18436" name="组合 12"/>
          <p:cNvGrpSpPr>
            <a:grpSpLocks/>
          </p:cNvGrpSpPr>
          <p:nvPr/>
        </p:nvGrpSpPr>
        <p:grpSpPr bwMode="auto">
          <a:xfrm>
            <a:off x="-4763" y="57150"/>
            <a:ext cx="5900738" cy="954088"/>
            <a:chOff x="0" y="0"/>
            <a:chExt cx="5899700" cy="955516"/>
          </a:xfrm>
        </p:grpSpPr>
        <p:grpSp>
          <p:nvGrpSpPr>
            <p:cNvPr id="18451" name="组合 13"/>
            <p:cNvGrpSpPr>
              <a:grpSpLocks/>
            </p:cNvGrpSpPr>
            <p:nvPr/>
          </p:nvGrpSpPr>
          <p:grpSpPr bwMode="auto">
            <a:xfrm>
              <a:off x="0" y="0"/>
              <a:ext cx="5888397" cy="914404"/>
              <a:chOff x="0" y="0"/>
              <a:chExt cx="5888397" cy="914404"/>
            </a:xfrm>
          </p:grpSpPr>
          <p:sp>
            <p:nvSpPr>
              <p:cNvPr id="18453" name="文本框 15"/>
              <p:cNvSpPr>
                <a:spLocks noChangeArrowheads="1"/>
              </p:cNvSpPr>
              <p:nvPr/>
            </p:nvSpPr>
            <p:spPr bwMode="auto">
              <a:xfrm>
                <a:off x="1044935"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项目流程</a:t>
                </a:r>
              </a:p>
            </p:txBody>
          </p:sp>
          <p:grpSp>
            <p:nvGrpSpPr>
              <p:cNvPr id="18454" name="组合 16"/>
              <p:cNvGrpSpPr>
                <a:grpSpLocks/>
              </p:cNvGrpSpPr>
              <p:nvPr/>
            </p:nvGrpSpPr>
            <p:grpSpPr bwMode="auto">
              <a:xfrm>
                <a:off x="0" y="5"/>
                <a:ext cx="981293" cy="914399"/>
                <a:chOff x="0" y="0"/>
                <a:chExt cx="981293" cy="914399"/>
              </a:xfrm>
            </p:grpSpPr>
            <p:sp>
              <p:nvSpPr>
                <p:cNvPr id="18455"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8456" name="组合 18"/>
                <p:cNvGrpSpPr>
                  <a:grpSpLocks/>
                </p:cNvGrpSpPr>
                <p:nvPr/>
              </p:nvGrpSpPr>
              <p:grpSpPr bwMode="auto">
                <a:xfrm>
                  <a:off x="0" y="0"/>
                  <a:ext cx="704852" cy="914399"/>
                  <a:chOff x="0" y="0"/>
                  <a:chExt cx="704852" cy="914399"/>
                </a:xfrm>
              </p:grpSpPr>
              <p:sp>
                <p:nvSpPr>
                  <p:cNvPr id="18457"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8458" name="组合 20"/>
                  <p:cNvGrpSpPr>
                    <a:grpSpLocks/>
                  </p:cNvGrpSpPr>
                  <p:nvPr/>
                </p:nvGrpSpPr>
                <p:grpSpPr bwMode="auto">
                  <a:xfrm>
                    <a:off x="91136" y="0"/>
                    <a:ext cx="575833" cy="914399"/>
                    <a:chOff x="0" y="0"/>
                    <a:chExt cx="575833" cy="914399"/>
                  </a:xfrm>
                </p:grpSpPr>
                <p:sp>
                  <p:nvSpPr>
                    <p:cNvPr id="18459"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2</a:t>
                      </a:r>
                      <a:endParaRPr lang="zh-CN" altLang="en-US" sz="4400">
                        <a:solidFill>
                          <a:schemeClr val="bg1"/>
                        </a:solidFill>
                        <a:latin typeface="Segoe UI Black" pitchFamily="2" charset="0"/>
                        <a:sym typeface="Segoe UI Black" pitchFamily="2" charset="0"/>
                      </a:endParaRPr>
                    </a:p>
                  </p:txBody>
                </p:sp>
                <p:sp>
                  <p:nvSpPr>
                    <p:cNvPr id="18460"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8452" name="文本框 14"/>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smtClean="0">
                  <a:solidFill>
                    <a:srgbClr val="757070"/>
                  </a:solidFill>
                  <a:latin typeface="微软雅黑" panose="020B0503020204020204" pitchFamily="34" charset="-122"/>
                  <a:ea typeface="微软雅黑" panose="020B0503020204020204" pitchFamily="34" charset="-122"/>
                </a:rPr>
                <a:t>第三天</a:t>
              </a:r>
              <a:r>
                <a:rPr lang="zh-CN" altLang="en-US" sz="2000" dirty="0">
                  <a:solidFill>
                    <a:srgbClr val="757070"/>
                  </a:solidFill>
                  <a:latin typeface="微软雅黑" panose="020B0503020204020204" pitchFamily="34" charset="-122"/>
                  <a:ea typeface="微软雅黑" panose="020B0503020204020204" pitchFamily="34" charset="-122"/>
                </a:rPr>
                <a:t>、理论培训</a:t>
              </a:r>
              <a:endPar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8437" name="MH_SubTitle_1"/>
          <p:cNvSpPr>
            <a:spLocks noChangeArrowheads="1"/>
          </p:cNvSpPr>
          <p:nvPr>
            <p:custDataLst>
              <p:tags r:id="rId1"/>
            </p:custDataLst>
          </p:nvPr>
        </p:nvSpPr>
        <p:spPr bwMode="auto">
          <a:xfrm>
            <a:off x="2349500" y="4781550"/>
            <a:ext cx="1406525" cy="5032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bIns="540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30000"/>
              </a:lnSpc>
              <a:spcBef>
                <a:spcPts val="600"/>
              </a:spcBef>
              <a:spcAft>
                <a:spcPts val="600"/>
              </a:spcAft>
              <a:buFont typeface="Arial" panose="020B060402020202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理论培训</a:t>
            </a:r>
          </a:p>
        </p:txBody>
      </p:sp>
      <p:sp>
        <p:nvSpPr>
          <p:cNvPr id="45" name="MH_Text_1"/>
          <p:cNvSpPr>
            <a:spLocks noChangeArrowheads="1"/>
          </p:cNvSpPr>
          <p:nvPr>
            <p:custDataLst>
              <p:tags r:id="rId2"/>
            </p:custDataLst>
          </p:nvPr>
        </p:nvSpPr>
        <p:spPr bwMode="auto">
          <a:xfrm>
            <a:off x="3922713" y="4262438"/>
            <a:ext cx="4467225"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ts val="600"/>
              </a:spcBef>
              <a:spcAft>
                <a:spcPts val="600"/>
              </a:spcAft>
              <a:buFont typeface="Arial" panose="020B0604020202020204" pitchFamily="34" charset="0"/>
              <a:buNone/>
              <a:defRPr/>
            </a:pPr>
            <a:r>
              <a:rPr lang="zh-CN" altLang="en-US" sz="1600" b="1" dirty="0" smtClean="0">
                <a:solidFill>
                  <a:srgbClr val="5B9BD5"/>
                </a:solidFill>
                <a:latin typeface="微软雅黑" panose="020B0503020204020204" pitchFamily="34" charset="-122"/>
                <a:ea typeface="微软雅黑" panose="020B0503020204020204" pitchFamily="34" charset="-122"/>
              </a:rPr>
              <a:t>一：</a:t>
            </a:r>
            <a:r>
              <a:rPr lang="zh-CN" altLang="en-US" sz="1600" b="1" dirty="0">
                <a:solidFill>
                  <a:srgbClr val="5B9BD5"/>
                </a:solidFill>
                <a:latin typeface="微软雅黑" panose="020B0503020204020204" pitchFamily="34" charset="-122"/>
                <a:ea typeface="微软雅黑" panose="020B0503020204020204" pitchFamily="34" charset="-122"/>
              </a:rPr>
              <a:t>情绪压力管理</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、从心理学来解读压力</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、职场中的情绪处理</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、压力：自我突破的契机</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、压力管理与放松之道</a:t>
            </a:r>
          </a:p>
        </p:txBody>
      </p:sp>
      <p:grpSp>
        <p:nvGrpSpPr>
          <p:cNvPr id="18439" name="组合 51"/>
          <p:cNvGrpSpPr>
            <a:grpSpLocks/>
          </p:cNvGrpSpPr>
          <p:nvPr/>
        </p:nvGrpSpPr>
        <p:grpSpPr bwMode="auto">
          <a:xfrm rot="2906394">
            <a:off x="-264318" y="3837781"/>
            <a:ext cx="1681162" cy="3787775"/>
            <a:chOff x="0" y="0"/>
            <a:chExt cx="1682091" cy="3788585"/>
          </a:xfrm>
        </p:grpSpPr>
        <p:sp>
          <p:nvSpPr>
            <p:cNvPr id="18448" name="矩形 47"/>
            <p:cNvSpPr>
              <a:spLocks noChangeArrowheads="1"/>
            </p:cNvSpPr>
            <p:nvPr/>
          </p:nvSpPr>
          <p:spPr bwMode="auto">
            <a:xfrm rot="5400000">
              <a:off x="-908425" y="1465107"/>
              <a:ext cx="3492917" cy="5627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449" name="矩形 49"/>
            <p:cNvSpPr>
              <a:spLocks noChangeArrowheads="1"/>
            </p:cNvSpPr>
            <p:nvPr/>
          </p:nvSpPr>
          <p:spPr bwMode="auto">
            <a:xfrm rot="5400000">
              <a:off x="55698" y="2012533"/>
              <a:ext cx="2690077" cy="562704"/>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450" name="矩形 50"/>
            <p:cNvSpPr>
              <a:spLocks noChangeArrowheads="1"/>
            </p:cNvSpPr>
            <p:nvPr/>
          </p:nvSpPr>
          <p:spPr bwMode="auto">
            <a:xfrm rot="5400000">
              <a:off x="-717765" y="2508116"/>
              <a:ext cx="1998234" cy="562704"/>
            </a:xfrm>
            <a:prstGeom prst="rect">
              <a:avLst/>
            </a:prstGeom>
            <a:solidFill>
              <a:srgbClr val="BBD6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50" name="MH_Text_1"/>
          <p:cNvSpPr>
            <a:spLocks noChangeArrowheads="1"/>
          </p:cNvSpPr>
          <p:nvPr>
            <p:custDataLst>
              <p:tags r:id="rId3"/>
            </p:custDataLst>
          </p:nvPr>
        </p:nvSpPr>
        <p:spPr bwMode="auto">
          <a:xfrm>
            <a:off x="6156325" y="4262438"/>
            <a:ext cx="4467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ts val="600"/>
              </a:spcBef>
              <a:spcAft>
                <a:spcPts val="600"/>
              </a:spcAft>
              <a:buFont typeface="Arial" panose="020B0604020202020204" pitchFamily="34" charset="0"/>
              <a:buNone/>
              <a:defRPr/>
            </a:pPr>
            <a:r>
              <a:rPr lang="zh-CN" altLang="en-US" sz="1600" b="1" dirty="0" smtClean="0">
                <a:solidFill>
                  <a:srgbClr val="5B9BD5"/>
                </a:solidFill>
                <a:latin typeface="微软雅黑" panose="020B0503020204020204" pitchFamily="34" charset="-122"/>
                <a:ea typeface="微软雅黑" panose="020B0503020204020204" pitchFamily="34" charset="-122"/>
              </a:rPr>
              <a:t>二：</a:t>
            </a:r>
            <a:r>
              <a:rPr lang="zh-CN" altLang="en-US" sz="1600" b="1" dirty="0">
                <a:solidFill>
                  <a:srgbClr val="5B9BD5"/>
                </a:solidFill>
                <a:latin typeface="微软雅黑" panose="020B0503020204020204" pitchFamily="34" charset="-122"/>
                <a:ea typeface="微软雅黑" panose="020B0503020204020204" pitchFamily="34" charset="-122"/>
              </a:rPr>
              <a:t>团队共赢与合作</a:t>
            </a:r>
          </a:p>
          <a:p>
            <a:pPr algn="just" eaLnBrk="1" hangingPunct="1">
              <a:lnSpc>
                <a:spcPct val="150000"/>
              </a:lnSpc>
              <a:spcBef>
                <a:spcPts val="600"/>
              </a:spcBef>
              <a:spcAft>
                <a:spcPts val="600"/>
              </a:spcAft>
              <a:buFont typeface="Arial" panose="020B0604020202020204" pitchFamily="34" charset="0"/>
              <a:buNone/>
              <a:defRPr/>
            </a:pP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、团队的定义及发展阶段</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、团队成员的角色认知</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、团队之间的沟通和冲突</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、活动：跨团队合作</a:t>
            </a:r>
          </a:p>
        </p:txBody>
      </p:sp>
      <p:sp>
        <p:nvSpPr>
          <p:cNvPr id="51" name="MH_Text_1"/>
          <p:cNvSpPr>
            <a:spLocks noChangeArrowheads="1"/>
          </p:cNvSpPr>
          <p:nvPr>
            <p:custDataLst>
              <p:tags r:id="rId4"/>
            </p:custDataLst>
          </p:nvPr>
        </p:nvSpPr>
        <p:spPr bwMode="auto">
          <a:xfrm>
            <a:off x="8683625" y="4262438"/>
            <a:ext cx="4467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ts val="600"/>
              </a:spcBef>
              <a:spcAft>
                <a:spcPts val="600"/>
              </a:spcAft>
              <a:buFont typeface="Arial" panose="020B0604020202020204" pitchFamily="34" charset="0"/>
              <a:buNone/>
              <a:defRPr/>
            </a:pPr>
            <a:r>
              <a:rPr lang="zh-CN" altLang="en-US" sz="1600" b="1" dirty="0" smtClean="0">
                <a:solidFill>
                  <a:srgbClr val="5B9BD5"/>
                </a:solidFill>
                <a:latin typeface="微软雅黑" panose="020B0503020204020204" pitchFamily="34" charset="-122"/>
                <a:ea typeface="微软雅黑" panose="020B0503020204020204" pitchFamily="34" charset="-122"/>
              </a:rPr>
              <a:t>第三部分</a:t>
            </a:r>
            <a:endParaRPr lang="en-US" altLang="zh-CN" sz="1600" b="1" dirty="0" smtClean="0">
              <a:solidFill>
                <a:srgbClr val="5B9BD5"/>
              </a:solidFill>
              <a:latin typeface="微软雅黑" panose="020B0503020204020204" pitchFamily="34" charset="-122"/>
              <a:ea typeface="微软雅黑" panose="020B0503020204020204" pitchFamily="34" charset="-122"/>
            </a:endParaRPr>
          </a:p>
          <a:p>
            <a:pPr algn="just" eaLnBrk="1" hangingPunct="1">
              <a:lnSpc>
                <a:spcPct val="150000"/>
              </a:lnSpc>
              <a:spcBef>
                <a:spcPts val="600"/>
              </a:spcBef>
              <a:spcAft>
                <a:spcPts val="600"/>
              </a:spcAft>
              <a:buFont typeface="Arial" panose="020B0604020202020204" pitchFamily="34" charset="0"/>
              <a:buNone/>
              <a:defRPr/>
            </a:pP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、能力发展的</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721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原则</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、人生平衡图</a:t>
            </a:r>
          </a:p>
          <a:p>
            <a:pPr algn="just" eaLnBrk="1" hangingPunct="1">
              <a:lnSpc>
                <a:spcPct val="150000"/>
              </a:lnSpc>
              <a:spcBef>
                <a:spcPts val="600"/>
              </a:spcBef>
              <a:spcAft>
                <a:spcPts val="600"/>
              </a:spcAft>
              <a:buFont typeface="Arial" panose="020B0604020202020204" pitchFamily="34" charset="0"/>
              <a:buNone/>
              <a:defRPr/>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、毕业典礼</a:t>
            </a:r>
          </a:p>
        </p:txBody>
      </p:sp>
      <p:sp>
        <p:nvSpPr>
          <p:cNvPr id="18442" name="矩形 1188"/>
          <p:cNvSpPr>
            <a:spLocks noChangeArrowheads="1"/>
          </p:cNvSpPr>
          <p:nvPr/>
        </p:nvSpPr>
        <p:spPr bwMode="auto">
          <a:xfrm rot="2678193">
            <a:off x="10193338" y="4932363"/>
            <a:ext cx="2571750" cy="2517775"/>
          </a:xfrm>
          <a:prstGeom prst="rect">
            <a:avLst/>
          </a:prstGeom>
          <a:solidFill>
            <a:srgbClr val="9CC2E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18443" name="图片 5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75738" y="114300"/>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4" name="组合 10"/>
          <p:cNvGrpSpPr>
            <a:grpSpLocks/>
          </p:cNvGrpSpPr>
          <p:nvPr/>
        </p:nvGrpSpPr>
        <p:grpSpPr bwMode="auto">
          <a:xfrm>
            <a:off x="8335963" y="1219200"/>
            <a:ext cx="3856037" cy="2514600"/>
            <a:chOff x="8279698" y="1214206"/>
            <a:chExt cx="3855495" cy="2514600"/>
          </a:xfrm>
        </p:grpSpPr>
        <p:pic>
          <p:nvPicPr>
            <p:cNvPr id="76" name="图片 75"/>
            <p:cNvPicPr>
              <a:picLocks noChangeAspect="1"/>
            </p:cNvPicPr>
            <p:nvPr/>
          </p:nvPicPr>
          <p:blipFill rotWithShape="1">
            <a:blip r:embed="rId9" cstate="print">
              <a:extLst>
                <a:ext uri="{28A0092B-C50C-407E-A947-70E740481C1C}">
                  <a14:useLocalDpi xmlns:a14="http://schemas.microsoft.com/office/drawing/2010/main" val="0"/>
                </a:ext>
              </a:extLst>
            </a:blip>
            <a:srcRect l="8941" t="63370" r="58225"/>
            <a:stretch/>
          </p:blipFill>
          <p:spPr>
            <a:xfrm>
              <a:off x="8279698" y="1214206"/>
              <a:ext cx="3382499" cy="2514600"/>
            </a:xfrm>
            <a:custGeom>
              <a:avLst/>
              <a:gdLst>
                <a:gd name="connsiteX0" fmla="*/ 0 w 3382499"/>
                <a:gd name="connsiteY0" fmla="*/ 0 h 2514600"/>
                <a:gd name="connsiteX1" fmla="*/ 3382499 w 3382499"/>
                <a:gd name="connsiteY1" fmla="*/ 0 h 2514600"/>
                <a:gd name="connsiteX2" fmla="*/ 2297071 w 3382499"/>
                <a:gd name="connsiteY2" fmla="*/ 2514600 h 2514600"/>
                <a:gd name="connsiteX3" fmla="*/ 1085427 w 3382499"/>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3382499" h="2514600">
                  <a:moveTo>
                    <a:pt x="0" y="0"/>
                  </a:moveTo>
                  <a:lnTo>
                    <a:pt x="3382499" y="0"/>
                  </a:lnTo>
                  <a:lnTo>
                    <a:pt x="2297071" y="2514600"/>
                  </a:lnTo>
                  <a:lnTo>
                    <a:pt x="1085427" y="2514600"/>
                  </a:lnTo>
                  <a:close/>
                </a:path>
              </a:pathLst>
            </a:custGeom>
          </p:spPr>
        </p:pic>
        <p:pic>
          <p:nvPicPr>
            <p:cNvPr id="77" name="图片 76"/>
            <p:cNvPicPr>
              <a:picLocks noChangeAspect="1"/>
            </p:cNvPicPr>
            <p:nvPr/>
          </p:nvPicPr>
          <p:blipFill rotWithShape="1">
            <a:blip r:embed="rId9" cstate="print">
              <a:extLst>
                <a:ext uri="{28A0092B-C50C-407E-A947-70E740481C1C}">
                  <a14:useLocalDpi xmlns:a14="http://schemas.microsoft.com/office/drawing/2010/main" val="0"/>
                </a:ext>
              </a:extLst>
            </a:blip>
            <a:srcRect l="30816" t="63443" r="58344"/>
            <a:stretch/>
          </p:blipFill>
          <p:spPr>
            <a:xfrm>
              <a:off x="10545505" y="1216702"/>
              <a:ext cx="1116692" cy="2512104"/>
            </a:xfrm>
            <a:custGeom>
              <a:avLst/>
              <a:gdLst>
                <a:gd name="connsiteX0" fmla="*/ 1116692 w 1116692"/>
                <a:gd name="connsiteY0" fmla="*/ 0 h 2509608"/>
                <a:gd name="connsiteX1" fmla="*/ 1116692 w 1116692"/>
                <a:gd name="connsiteY1" fmla="*/ 2509608 h 2509608"/>
                <a:gd name="connsiteX2" fmla="*/ 0 w 1116692"/>
                <a:gd name="connsiteY2" fmla="*/ 2509608 h 2509608"/>
              </a:gdLst>
              <a:ahLst/>
              <a:cxnLst>
                <a:cxn ang="0">
                  <a:pos x="connsiteX0" y="connsiteY0"/>
                </a:cxn>
                <a:cxn ang="0">
                  <a:pos x="connsiteX1" y="connsiteY1"/>
                </a:cxn>
                <a:cxn ang="0">
                  <a:pos x="connsiteX2" y="connsiteY2"/>
                </a:cxn>
              </a:cxnLst>
              <a:rect l="l" t="t" r="r" b="b"/>
              <a:pathLst>
                <a:path w="1116692" h="2509608">
                  <a:moveTo>
                    <a:pt x="1116692" y="0"/>
                  </a:moveTo>
                  <a:lnTo>
                    <a:pt x="1116692" y="2509608"/>
                  </a:lnTo>
                  <a:lnTo>
                    <a:pt x="0" y="2509608"/>
                  </a:lnTo>
                  <a:close/>
                </a:path>
              </a:pathLst>
            </a:custGeom>
          </p:spPr>
        </p:pic>
        <p:pic>
          <p:nvPicPr>
            <p:cNvPr id="78" name="图片 77"/>
            <p:cNvPicPr>
              <a:picLocks noChangeAspect="1"/>
            </p:cNvPicPr>
            <p:nvPr/>
          </p:nvPicPr>
          <p:blipFill rotWithShape="1">
            <a:blip r:embed="rId9" cstate="print">
              <a:extLst>
                <a:ext uri="{28A0092B-C50C-407E-A947-70E740481C1C}">
                  <a14:useLocalDpi xmlns:a14="http://schemas.microsoft.com/office/drawing/2010/main" val="0"/>
                </a:ext>
              </a:extLst>
            </a:blip>
            <a:srcRect l="41478" t="63464" r="53931"/>
            <a:stretch/>
          </p:blipFill>
          <p:spPr>
            <a:xfrm>
              <a:off x="11662197" y="1214206"/>
              <a:ext cx="472996" cy="2514600"/>
            </a:xfrm>
            <a:custGeom>
              <a:avLst/>
              <a:gdLst>
                <a:gd name="connsiteX0" fmla="*/ 0 w 472996"/>
                <a:gd name="connsiteY0" fmla="*/ 0 h 2508159"/>
                <a:gd name="connsiteX1" fmla="*/ 472996 w 472996"/>
                <a:gd name="connsiteY1" fmla="*/ 0 h 2508159"/>
                <a:gd name="connsiteX2" fmla="*/ 472996 w 472996"/>
                <a:gd name="connsiteY2" fmla="*/ 2508159 h 2508159"/>
                <a:gd name="connsiteX3" fmla="*/ 0 w 472996"/>
                <a:gd name="connsiteY3" fmla="*/ 2508159 h 2508159"/>
              </a:gdLst>
              <a:ahLst/>
              <a:cxnLst>
                <a:cxn ang="0">
                  <a:pos x="connsiteX0" y="connsiteY0"/>
                </a:cxn>
                <a:cxn ang="0">
                  <a:pos x="connsiteX1" y="connsiteY1"/>
                </a:cxn>
                <a:cxn ang="0">
                  <a:pos x="connsiteX2" y="connsiteY2"/>
                </a:cxn>
                <a:cxn ang="0">
                  <a:pos x="connsiteX3" y="connsiteY3"/>
                </a:cxn>
              </a:cxnLst>
              <a:rect l="l" t="t" r="r" b="b"/>
              <a:pathLst>
                <a:path w="472996" h="2508159">
                  <a:moveTo>
                    <a:pt x="0" y="0"/>
                  </a:moveTo>
                  <a:lnTo>
                    <a:pt x="472996" y="0"/>
                  </a:lnTo>
                  <a:lnTo>
                    <a:pt x="472996" y="2508159"/>
                  </a:lnTo>
                  <a:lnTo>
                    <a:pt x="0" y="2508159"/>
                  </a:lnTo>
                  <a:close/>
                </a:path>
              </a:pathLst>
            </a:cu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0982" t="3357" r="26276" b="324"/>
          <a:stretch/>
        </p:blipFill>
        <p:spPr>
          <a:xfrm>
            <a:off x="5495927" y="3449"/>
            <a:ext cx="6696073" cy="6831569"/>
          </a:xfrm>
          <a:custGeom>
            <a:avLst/>
            <a:gdLst>
              <a:gd name="connsiteX0" fmla="*/ 6696073 w 6696073"/>
              <a:gd name="connsiteY0" fmla="*/ 0 h 6831569"/>
              <a:gd name="connsiteX1" fmla="*/ 6696073 w 6696073"/>
              <a:gd name="connsiteY1" fmla="*/ 6831569 h 6831569"/>
              <a:gd name="connsiteX2" fmla="*/ 0 w 6696073"/>
              <a:gd name="connsiteY2" fmla="*/ 3199107 h 6831569"/>
              <a:gd name="connsiteX3" fmla="*/ 0 w 6696073"/>
              <a:gd name="connsiteY3" fmla="*/ 3191755 h 6831569"/>
            </a:gdLst>
            <a:ahLst/>
            <a:cxnLst>
              <a:cxn ang="0">
                <a:pos x="connsiteX0" y="connsiteY0"/>
              </a:cxn>
              <a:cxn ang="0">
                <a:pos x="connsiteX1" y="connsiteY1"/>
              </a:cxn>
              <a:cxn ang="0">
                <a:pos x="connsiteX2" y="connsiteY2"/>
              </a:cxn>
              <a:cxn ang="0">
                <a:pos x="connsiteX3" y="connsiteY3"/>
              </a:cxn>
            </a:cxnLst>
            <a:rect l="l" t="t" r="r" b="b"/>
            <a:pathLst>
              <a:path w="6696073" h="6831569">
                <a:moveTo>
                  <a:pt x="6696073" y="0"/>
                </a:moveTo>
                <a:lnTo>
                  <a:pt x="6696073" y="6831569"/>
                </a:lnTo>
                <a:lnTo>
                  <a:pt x="0" y="3199107"/>
                </a:lnTo>
                <a:lnTo>
                  <a:pt x="0" y="3191755"/>
                </a:lnTo>
                <a:close/>
              </a:path>
            </a:pathLst>
          </a:custGeom>
        </p:spPr>
      </p:pic>
      <p:sp>
        <p:nvSpPr>
          <p:cNvPr id="19459" name="等腰三角形 7"/>
          <p:cNvSpPr>
            <a:spLocks noChangeArrowheads="1"/>
          </p:cNvSpPr>
          <p:nvPr/>
        </p:nvSpPr>
        <p:spPr bwMode="auto">
          <a:xfrm rot="5400000" flipH="1" flipV="1">
            <a:off x="7383463" y="2030412"/>
            <a:ext cx="6838950" cy="2778125"/>
          </a:xfrm>
          <a:custGeom>
            <a:avLst/>
            <a:gdLst>
              <a:gd name="T0" fmla="*/ 0 w 6858002"/>
              <a:gd name="T1" fmla="*/ 2778207 h 2890837"/>
              <a:gd name="T2" fmla="*/ 1491267 w 6858002"/>
              <a:gd name="T3" fmla="*/ 0 h 2890837"/>
              <a:gd name="T4" fmla="*/ 6838949 w 6858002"/>
              <a:gd name="T5" fmla="*/ 2778207 h 2890837"/>
              <a:gd name="T6" fmla="*/ 0 w 6858002"/>
              <a:gd name="T7" fmla="*/ 2778207 h 2890837"/>
              <a:gd name="T8" fmla="*/ 0 60000 65536"/>
              <a:gd name="T9" fmla="*/ 0 60000 65536"/>
              <a:gd name="T10" fmla="*/ 0 60000 65536"/>
              <a:gd name="T11" fmla="*/ 0 60000 65536"/>
              <a:gd name="T12" fmla="*/ 0 w 6858002"/>
              <a:gd name="T13" fmla="*/ 0 h 2890837"/>
              <a:gd name="T14" fmla="*/ 6858002 w 6858002"/>
              <a:gd name="T15" fmla="*/ 2890837 h 2890837"/>
            </a:gdLst>
            <a:ahLst/>
            <a:cxnLst>
              <a:cxn ang="T8">
                <a:pos x="T0" y="T1"/>
              </a:cxn>
              <a:cxn ang="T9">
                <a:pos x="T2" y="T3"/>
              </a:cxn>
              <a:cxn ang="T10">
                <a:pos x="T4" y="T5"/>
              </a:cxn>
              <a:cxn ang="T11">
                <a:pos x="T6" y="T7"/>
              </a:cxn>
            </a:cxnLst>
            <a:rect l="T12" t="T13" r="T14" b="T15"/>
            <a:pathLst>
              <a:path w="6858002" h="2890837">
                <a:moveTo>
                  <a:pt x="0" y="2890837"/>
                </a:moveTo>
                <a:lnTo>
                  <a:pt x="1495422" y="0"/>
                </a:lnTo>
                <a:lnTo>
                  <a:pt x="6858002" y="2890837"/>
                </a:lnTo>
                <a:lnTo>
                  <a:pt x="0" y="2890837"/>
                </a:lnTo>
                <a:close/>
              </a:path>
            </a:pathLst>
          </a:custGeom>
          <a:solidFill>
            <a:srgbClr val="5B9BD5">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9460" name="文本框 4"/>
          <p:cNvSpPr>
            <a:spLocks noChangeArrowheads="1"/>
          </p:cNvSpPr>
          <p:nvPr/>
        </p:nvSpPr>
        <p:spPr bwMode="auto">
          <a:xfrm>
            <a:off x="6291263" y="2609850"/>
            <a:ext cx="188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chemeClr val="bg1"/>
                </a:solidFill>
                <a:latin typeface="Segoe UI Symbol" panose="020B0502040204020203" pitchFamily="34" charset="0"/>
                <a:sym typeface="Segoe UI Black" pitchFamily="2" charset="0"/>
              </a:rPr>
              <a:t>Part</a:t>
            </a:r>
            <a:endParaRPr lang="zh-CN" altLang="en-US" sz="7200">
              <a:solidFill>
                <a:schemeClr val="bg1"/>
              </a:solidFill>
              <a:latin typeface="Segoe UI Symbol" panose="020B0502040204020203" pitchFamily="34" charset="0"/>
              <a:sym typeface="Segoe UI Black" pitchFamily="2" charset="0"/>
            </a:endParaRPr>
          </a:p>
        </p:txBody>
      </p:sp>
      <p:sp>
        <p:nvSpPr>
          <p:cNvPr id="19461" name="文本框 5"/>
          <p:cNvSpPr>
            <a:spLocks noChangeArrowheads="1"/>
          </p:cNvSpPr>
          <p:nvPr/>
        </p:nvSpPr>
        <p:spPr bwMode="auto">
          <a:xfrm>
            <a:off x="1793875" y="2173288"/>
            <a:ext cx="3486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rgbClr val="1E4E79"/>
                </a:solidFill>
                <a:latin typeface="DFPLiYuan-XB" panose="020F0800000000000000" pitchFamily="34" charset="-120"/>
                <a:ea typeface="DFPLiYuan-XB" panose="020F0800000000000000" pitchFamily="34" charset="-120"/>
                <a:sym typeface="Segoe UI Symbol" panose="020B0502040204020203" pitchFamily="34" charset="0"/>
              </a:rPr>
              <a:t>THREE</a:t>
            </a:r>
            <a:endParaRPr lang="zh-CN" altLang="en-US" sz="7200">
              <a:solidFill>
                <a:srgbClr val="1E4E79"/>
              </a:solidFill>
              <a:latin typeface="DFPLiYuan-XB" panose="020F0800000000000000" pitchFamily="34" charset="-120"/>
              <a:ea typeface="DFPLiYuan-XB" panose="020F0800000000000000" pitchFamily="34" charset="-120"/>
              <a:sym typeface="Segoe UI Symbol" panose="020B0502040204020203" pitchFamily="34" charset="0"/>
            </a:endParaRPr>
          </a:p>
        </p:txBody>
      </p:sp>
      <p:grpSp>
        <p:nvGrpSpPr>
          <p:cNvPr id="19462" name="组合 10"/>
          <p:cNvGrpSpPr>
            <a:grpSpLocks/>
          </p:cNvGrpSpPr>
          <p:nvPr/>
        </p:nvGrpSpPr>
        <p:grpSpPr bwMode="auto">
          <a:xfrm flipH="1">
            <a:off x="-906463" y="5448300"/>
            <a:ext cx="3856038" cy="1524000"/>
            <a:chOff x="0" y="0"/>
            <a:chExt cx="3567109" cy="1409705"/>
          </a:xfrm>
        </p:grpSpPr>
        <p:sp>
          <p:nvSpPr>
            <p:cNvPr id="19465" name="等腰三角形 6"/>
            <p:cNvSpPr>
              <a:spLocks noChangeArrowheads="1"/>
            </p:cNvSpPr>
            <p:nvPr/>
          </p:nvSpPr>
          <p:spPr bwMode="auto">
            <a:xfrm>
              <a:off x="552445" y="19052"/>
              <a:ext cx="2990855" cy="1352550"/>
            </a:xfrm>
            <a:prstGeom prst="triangle">
              <a:avLst>
                <a:gd name="adj" fmla="val 50000"/>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9466" name="等腰三角形 7"/>
            <p:cNvSpPr>
              <a:spLocks noChangeArrowheads="1"/>
            </p:cNvSpPr>
            <p:nvPr/>
          </p:nvSpPr>
          <p:spPr bwMode="auto">
            <a:xfrm>
              <a:off x="0" y="19052"/>
              <a:ext cx="2266950" cy="1352550"/>
            </a:xfrm>
            <a:prstGeom prst="triangle">
              <a:avLst>
                <a:gd name="adj" fmla="val 50000"/>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9467" name="等腰三角形 7"/>
            <p:cNvSpPr>
              <a:spLocks noChangeArrowheads="1"/>
            </p:cNvSpPr>
            <p:nvPr/>
          </p:nvSpPr>
          <p:spPr bwMode="auto">
            <a:xfrm rot="16200000" flipV="1">
              <a:off x="1007265" y="145258"/>
              <a:ext cx="1390653" cy="1138237"/>
            </a:xfrm>
            <a:custGeom>
              <a:avLst/>
              <a:gdLst>
                <a:gd name="T0" fmla="*/ 0 w 3109533"/>
                <a:gd name="T1" fmla="*/ 661987 h 1138237"/>
                <a:gd name="T2" fmla="*/ 17950 w 3109533"/>
                <a:gd name="T3" fmla="*/ 0 h 1138237"/>
                <a:gd name="T4" fmla="*/ 621931 w 3109533"/>
                <a:gd name="T5" fmla="*/ 1138237 h 1138237"/>
                <a:gd name="T6" fmla="*/ 0 w 3109533"/>
                <a:gd name="T7" fmla="*/ 661987 h 1138237"/>
                <a:gd name="T8" fmla="*/ 0 60000 65536"/>
                <a:gd name="T9" fmla="*/ 0 60000 65536"/>
                <a:gd name="T10" fmla="*/ 0 60000 65536"/>
                <a:gd name="T11" fmla="*/ 0 60000 65536"/>
                <a:gd name="T12" fmla="*/ 0 w 3109533"/>
                <a:gd name="T13" fmla="*/ 0 h 1138237"/>
                <a:gd name="T14" fmla="*/ 3109533 w 3109533"/>
                <a:gd name="T15" fmla="*/ 1138237 h 1138237"/>
              </a:gdLst>
              <a:ahLst/>
              <a:cxnLst>
                <a:cxn ang="T8">
                  <a:pos x="T0" y="T1"/>
                </a:cxn>
                <a:cxn ang="T9">
                  <a:pos x="T2" y="T3"/>
                </a:cxn>
                <a:cxn ang="T10">
                  <a:pos x="T4" y="T5"/>
                </a:cxn>
                <a:cxn ang="T11">
                  <a:pos x="T6" y="T7"/>
                </a:cxn>
              </a:cxnLst>
              <a:rect l="T12" t="T13" r="T14" b="T15"/>
              <a:pathLst>
                <a:path w="3109533" h="1138237">
                  <a:moveTo>
                    <a:pt x="0" y="661987"/>
                  </a:moveTo>
                  <a:lnTo>
                    <a:pt x="89747" y="0"/>
                  </a:lnTo>
                  <a:lnTo>
                    <a:pt x="3109533" y="1138237"/>
                  </a:lnTo>
                  <a:lnTo>
                    <a:pt x="0" y="661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9468" name="等腰三角形 7"/>
            <p:cNvSpPr>
              <a:spLocks noChangeArrowheads="1"/>
            </p:cNvSpPr>
            <p:nvPr/>
          </p:nvSpPr>
          <p:spPr bwMode="auto">
            <a:xfrm rot="16200000" flipV="1">
              <a:off x="2112162" y="-64292"/>
              <a:ext cx="1390653" cy="1519237"/>
            </a:xfrm>
            <a:custGeom>
              <a:avLst/>
              <a:gdLst>
                <a:gd name="T0" fmla="*/ 0 w 3109533"/>
                <a:gd name="T1" fmla="*/ 1042987 h 1519237"/>
                <a:gd name="T2" fmla="*/ 9431 w 3109533"/>
                <a:gd name="T3" fmla="*/ 0 h 1519237"/>
                <a:gd name="T4" fmla="*/ 621931 w 3109533"/>
                <a:gd name="T5" fmla="*/ 1519237 h 1519237"/>
                <a:gd name="T6" fmla="*/ 0 w 3109533"/>
                <a:gd name="T7" fmla="*/ 1042987 h 1519237"/>
                <a:gd name="T8" fmla="*/ 0 60000 65536"/>
                <a:gd name="T9" fmla="*/ 0 60000 65536"/>
                <a:gd name="T10" fmla="*/ 0 60000 65536"/>
                <a:gd name="T11" fmla="*/ 0 60000 65536"/>
                <a:gd name="T12" fmla="*/ 0 w 3109533"/>
                <a:gd name="T13" fmla="*/ 0 h 1519237"/>
                <a:gd name="T14" fmla="*/ 3109533 w 3109533"/>
                <a:gd name="T15" fmla="*/ 1519237 h 1519237"/>
              </a:gdLst>
              <a:ahLst/>
              <a:cxnLst>
                <a:cxn ang="T8">
                  <a:pos x="T0" y="T1"/>
                </a:cxn>
                <a:cxn ang="T9">
                  <a:pos x="T2" y="T3"/>
                </a:cxn>
                <a:cxn ang="T10">
                  <a:pos x="T4" y="T5"/>
                </a:cxn>
                <a:cxn ang="T11">
                  <a:pos x="T6" y="T7"/>
                </a:cxn>
              </a:cxnLst>
              <a:rect l="T12" t="T13" r="T14" b="T15"/>
              <a:pathLst>
                <a:path w="3109533" h="1519237">
                  <a:moveTo>
                    <a:pt x="0" y="1042987"/>
                  </a:moveTo>
                  <a:lnTo>
                    <a:pt x="47151" y="0"/>
                  </a:lnTo>
                  <a:lnTo>
                    <a:pt x="3109533" y="1519237"/>
                  </a:lnTo>
                  <a:lnTo>
                    <a:pt x="0" y="1042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sp>
        <p:nvSpPr>
          <p:cNvPr id="19463" name="文本框 11"/>
          <p:cNvSpPr>
            <a:spLocks noChangeArrowheads="1"/>
          </p:cNvSpPr>
          <p:nvPr/>
        </p:nvSpPr>
        <p:spPr bwMode="auto">
          <a:xfrm>
            <a:off x="2081213" y="3348038"/>
            <a:ext cx="399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5400" dirty="0">
                <a:solidFill>
                  <a:srgbClr val="2E75B6"/>
                </a:solidFill>
                <a:latin typeface="迷你简汉真广标" panose="02010609000101010101" pitchFamily="49" charset="-122"/>
                <a:ea typeface="迷你简汉真广标" panose="02010609000101010101" pitchFamily="49" charset="-122"/>
                <a:sym typeface="Segoe UI Symbol" panose="020B0502040204020203" pitchFamily="34" charset="0"/>
              </a:rPr>
              <a:t>项目配套</a:t>
            </a:r>
          </a:p>
        </p:txBody>
      </p:sp>
      <p:pic>
        <p:nvPicPr>
          <p:cNvPr id="19464"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13" y="357188"/>
            <a:ext cx="401637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734" y="4758066"/>
            <a:ext cx="7339433" cy="133928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矩形 5"/>
          <p:cNvSpPr>
            <a:spLocks noChangeArrowheads="1"/>
          </p:cNvSpPr>
          <p:nvPr/>
        </p:nvSpPr>
        <p:spPr bwMode="auto">
          <a:xfrm>
            <a:off x="700088" y="6089650"/>
            <a:ext cx="3886200" cy="114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0484" name="组合 33"/>
          <p:cNvGrpSpPr>
            <a:grpSpLocks/>
          </p:cNvGrpSpPr>
          <p:nvPr/>
        </p:nvGrpSpPr>
        <p:grpSpPr bwMode="auto">
          <a:xfrm>
            <a:off x="8121650" y="601663"/>
            <a:ext cx="5084763" cy="7423149"/>
            <a:chOff x="0" y="0"/>
            <a:chExt cx="5084620" cy="7422943"/>
          </a:xfrm>
        </p:grpSpPr>
        <p:sp>
          <p:nvSpPr>
            <p:cNvPr id="20502" name="矩形 34"/>
            <p:cNvSpPr>
              <a:spLocks noChangeArrowheads="1"/>
            </p:cNvSpPr>
            <p:nvPr/>
          </p:nvSpPr>
          <p:spPr bwMode="auto">
            <a:xfrm rot="2678193">
              <a:off x="1144437" y="3854428"/>
              <a:ext cx="3940183" cy="3268984"/>
            </a:xfrm>
            <a:prstGeom prst="rect">
              <a:avLst/>
            </a:prstGeom>
            <a:solidFill>
              <a:srgbClr val="9CC2E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503" name="矩形 35"/>
            <p:cNvSpPr>
              <a:spLocks noChangeArrowheads="1"/>
            </p:cNvSpPr>
            <p:nvPr/>
          </p:nvSpPr>
          <p:spPr bwMode="auto">
            <a:xfrm rot="2735885">
              <a:off x="0" y="6088818"/>
              <a:ext cx="1334125" cy="1334125"/>
            </a:xfrm>
            <a:prstGeom prst="rect">
              <a:avLst/>
            </a:prstGeom>
            <a:solidFill>
              <a:srgbClr val="F2F2F2">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504" name="矩形 36"/>
            <p:cNvSpPr>
              <a:spLocks noChangeArrowheads="1"/>
            </p:cNvSpPr>
            <p:nvPr/>
          </p:nvSpPr>
          <p:spPr bwMode="auto">
            <a:xfrm rot="2575587">
              <a:off x="2757313" y="194571"/>
              <a:ext cx="714427" cy="714427"/>
            </a:xfrm>
            <a:prstGeom prst="rect">
              <a:avLst/>
            </a:prstGeom>
            <a:solidFill>
              <a:srgbClr val="2E75B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0505" name="矩形 37"/>
            <p:cNvSpPr>
              <a:spLocks noChangeArrowheads="1"/>
            </p:cNvSpPr>
            <p:nvPr/>
          </p:nvSpPr>
          <p:spPr bwMode="auto">
            <a:xfrm rot="2575587">
              <a:off x="2123007" y="0"/>
              <a:ext cx="178029" cy="178029"/>
            </a:xfrm>
            <a:prstGeom prst="rect">
              <a:avLst/>
            </a:prstGeom>
            <a:solidFill>
              <a:srgbClr val="BBD6EE">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20485" name="矩形 32"/>
          <p:cNvSpPr>
            <a:spLocks noChangeArrowheads="1"/>
          </p:cNvSpPr>
          <p:nvPr/>
        </p:nvSpPr>
        <p:spPr bwMode="auto">
          <a:xfrm>
            <a:off x="700088" y="2701925"/>
            <a:ext cx="4530725" cy="674688"/>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sz="2400" dirty="0">
                <a:solidFill>
                  <a:srgbClr val="FFFFFF"/>
                </a:solidFill>
                <a:latin typeface="微软雅黑" panose="020B0503020204020204" pitchFamily="34" charset="-122"/>
                <a:ea typeface="微软雅黑" panose="020B0503020204020204" pitchFamily="34" charset="-122"/>
                <a:sym typeface="Segoe UI Emoji" pitchFamily="2" charset="0"/>
              </a:rPr>
              <a:t>新型生态休闲度假区</a:t>
            </a:r>
          </a:p>
        </p:txBody>
      </p:sp>
      <p:grpSp>
        <p:nvGrpSpPr>
          <p:cNvPr id="20486" name="组合 12"/>
          <p:cNvGrpSpPr>
            <a:grpSpLocks/>
          </p:cNvGrpSpPr>
          <p:nvPr/>
        </p:nvGrpSpPr>
        <p:grpSpPr bwMode="auto">
          <a:xfrm>
            <a:off x="-4763" y="57150"/>
            <a:ext cx="5900738" cy="954088"/>
            <a:chOff x="0" y="0"/>
            <a:chExt cx="5899700" cy="955515"/>
          </a:xfrm>
        </p:grpSpPr>
        <p:grpSp>
          <p:nvGrpSpPr>
            <p:cNvPr id="20492" name="组合 13"/>
            <p:cNvGrpSpPr>
              <a:grpSpLocks/>
            </p:cNvGrpSpPr>
            <p:nvPr/>
          </p:nvGrpSpPr>
          <p:grpSpPr bwMode="auto">
            <a:xfrm>
              <a:off x="0" y="0"/>
              <a:ext cx="5888396" cy="914404"/>
              <a:chOff x="0" y="0"/>
              <a:chExt cx="5888396" cy="914404"/>
            </a:xfrm>
          </p:grpSpPr>
          <p:sp>
            <p:nvSpPr>
              <p:cNvPr id="20494"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项目基地推荐</a:t>
                </a:r>
              </a:p>
            </p:txBody>
          </p:sp>
          <p:grpSp>
            <p:nvGrpSpPr>
              <p:cNvPr id="20495" name="组合 16"/>
              <p:cNvGrpSpPr>
                <a:grpSpLocks/>
              </p:cNvGrpSpPr>
              <p:nvPr/>
            </p:nvGrpSpPr>
            <p:grpSpPr bwMode="auto">
              <a:xfrm>
                <a:off x="0" y="5"/>
                <a:ext cx="981293" cy="914399"/>
                <a:chOff x="0" y="0"/>
                <a:chExt cx="981293" cy="914399"/>
              </a:xfrm>
            </p:grpSpPr>
            <p:sp>
              <p:nvSpPr>
                <p:cNvPr id="20496"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0497" name="组合 18"/>
                <p:cNvGrpSpPr>
                  <a:grpSpLocks/>
                </p:cNvGrpSpPr>
                <p:nvPr/>
              </p:nvGrpSpPr>
              <p:grpSpPr bwMode="auto">
                <a:xfrm>
                  <a:off x="0" y="0"/>
                  <a:ext cx="704852" cy="914399"/>
                  <a:chOff x="0" y="0"/>
                  <a:chExt cx="704852" cy="914399"/>
                </a:xfrm>
              </p:grpSpPr>
              <p:sp>
                <p:nvSpPr>
                  <p:cNvPr id="20498"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0499" name="组合 20"/>
                  <p:cNvGrpSpPr>
                    <a:grpSpLocks/>
                  </p:cNvGrpSpPr>
                  <p:nvPr/>
                </p:nvGrpSpPr>
                <p:grpSpPr bwMode="auto">
                  <a:xfrm>
                    <a:off x="91136" y="0"/>
                    <a:ext cx="575833" cy="914399"/>
                    <a:chOff x="0" y="0"/>
                    <a:chExt cx="575833" cy="914399"/>
                  </a:xfrm>
                </p:grpSpPr>
                <p:sp>
                  <p:nvSpPr>
                    <p:cNvPr id="20500"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1</a:t>
                      </a:r>
                      <a:endParaRPr lang="zh-CN" altLang="en-US" sz="4400">
                        <a:solidFill>
                          <a:schemeClr val="bg1"/>
                        </a:solidFill>
                        <a:latin typeface="Segoe UI Black" pitchFamily="2" charset="0"/>
                        <a:sym typeface="Segoe UI Black" pitchFamily="2" charset="0"/>
                      </a:endParaRPr>
                    </a:p>
                  </p:txBody>
                </p:sp>
                <p:sp>
                  <p:nvSpPr>
                    <p:cNvPr id="20501"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20493" name="文本框 14"/>
            <p:cNvSpPr>
              <a:spLocks noChangeArrowheads="1"/>
            </p:cNvSpPr>
            <p:nvPr/>
          </p:nvSpPr>
          <p:spPr bwMode="auto">
            <a:xfrm>
              <a:off x="1047751" y="555103"/>
              <a:ext cx="4851949"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sz="2000" dirty="0">
                  <a:solidFill>
                    <a:srgbClr val="757070"/>
                  </a:solidFill>
                  <a:latin typeface="微软雅黑" panose="020B0503020204020204" pitchFamily="34" charset="-122"/>
                  <a:ea typeface="微软雅黑" panose="020B0503020204020204" pitchFamily="34" charset="-122"/>
                </a:rPr>
                <a:t>安溪志闽拓展训练基地 </a:t>
              </a:r>
            </a:p>
          </p:txBody>
        </p:sp>
      </p:grpSp>
      <p:sp>
        <p:nvSpPr>
          <p:cNvPr id="20487" name="矩形 1"/>
          <p:cNvSpPr>
            <a:spLocks noChangeArrowheads="1"/>
          </p:cNvSpPr>
          <p:nvPr/>
        </p:nvSpPr>
        <p:spPr bwMode="auto">
          <a:xfrm>
            <a:off x="700088" y="1465263"/>
            <a:ext cx="4681537" cy="674687"/>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dirty="0">
                <a:solidFill>
                  <a:schemeClr val="bg1"/>
                </a:solidFill>
                <a:latin typeface="DFPLiYuan-XB" panose="020F0800000000000000" pitchFamily="34" charset="-120"/>
                <a:ea typeface="DFPLiYuan-XB" panose="020F0800000000000000" pitchFamily="34" charset="-120"/>
                <a:sym typeface="Segoe UI Emoji" pitchFamily="2" charset="0"/>
              </a:rPr>
              <a:t>位于</a:t>
            </a:r>
            <a:r>
              <a:rPr lang="zh-CN" altLang="en-US" dirty="0" smtClean="0">
                <a:solidFill>
                  <a:schemeClr val="bg1"/>
                </a:solidFill>
                <a:latin typeface="DFPLiYuan-XB" panose="020F0800000000000000" pitchFamily="34" charset="-120"/>
                <a:ea typeface="DFPLiYuan-XB" panose="020F0800000000000000" pitchFamily="34" charset="-120"/>
                <a:sym typeface="Segoe UI Emoji" pitchFamily="2" charset="0"/>
              </a:rPr>
              <a:t>福建省泉州市</a:t>
            </a:r>
            <a:endParaRPr lang="zh-CN" altLang="en-US" dirty="0">
              <a:solidFill>
                <a:schemeClr val="bg1"/>
              </a:solidFill>
              <a:latin typeface="DFPLiYuan-XB" panose="020F0800000000000000" pitchFamily="34" charset="-120"/>
              <a:ea typeface="DFPLiYuan-XB" panose="020F0800000000000000" pitchFamily="34" charset="-120"/>
              <a:sym typeface="Segoe UI Emoji" pitchFamily="2" charset="0"/>
            </a:endParaRPr>
          </a:p>
        </p:txBody>
      </p:sp>
      <p:sp>
        <p:nvSpPr>
          <p:cNvPr id="20488" name="文本框 38"/>
          <p:cNvSpPr>
            <a:spLocks noChangeArrowheads="1"/>
          </p:cNvSpPr>
          <p:nvPr/>
        </p:nvSpPr>
        <p:spPr bwMode="auto">
          <a:xfrm>
            <a:off x="601807" y="3705829"/>
            <a:ext cx="38862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zh-CN" altLang="en-US" b="1" dirty="0" smtClean="0">
                <a:solidFill>
                  <a:srgbClr val="000000"/>
                </a:solidFill>
                <a:latin typeface="微软雅黑" panose="020B0503020204020204" pitchFamily="34" charset="-122"/>
                <a:ea typeface="微软雅黑" panose="020B0503020204020204" pitchFamily="34" charset="-122"/>
              </a:rPr>
              <a:t>空气</a:t>
            </a:r>
            <a:r>
              <a:rPr lang="zh-CN" altLang="en-US" sz="1400" dirty="0" smtClean="0">
                <a:solidFill>
                  <a:srgbClr val="000000"/>
                </a:solidFill>
                <a:latin typeface="微软雅黑" panose="020B0503020204020204" pitchFamily="34" charset="-122"/>
                <a:ea typeface="微软雅黑" panose="020B0503020204020204" pitchFamily="34" charset="-122"/>
              </a:rPr>
              <a:t>格外</a:t>
            </a:r>
            <a:r>
              <a:rPr lang="zh-CN" altLang="en-US" sz="1400" dirty="0">
                <a:solidFill>
                  <a:srgbClr val="000000"/>
                </a:solidFill>
                <a:latin typeface="微软雅黑" panose="020B0503020204020204" pitchFamily="34" charset="-122"/>
                <a:ea typeface="微软雅黑" panose="020B0503020204020204" pitchFamily="34" charset="-122"/>
              </a:rPr>
              <a:t>清新</a:t>
            </a:r>
            <a:r>
              <a:rPr lang="zh-CN" altLang="en-US" sz="1400" dirty="0" smtClean="0">
                <a:solidFill>
                  <a:srgbClr val="000000"/>
                </a:solidFill>
                <a:latin typeface="微软雅黑" panose="020B0503020204020204" pitchFamily="34" charset="-122"/>
                <a:ea typeface="微软雅黑" panose="020B0503020204020204" pitchFamily="34" charset="-122"/>
              </a:rPr>
              <a:t>，基地</a:t>
            </a:r>
            <a:r>
              <a:rPr lang="zh-CN" altLang="en-US" sz="1400" dirty="0">
                <a:solidFill>
                  <a:srgbClr val="000000"/>
                </a:solidFill>
                <a:latin typeface="微软雅黑" panose="020B0503020204020204" pitchFamily="34" charset="-122"/>
                <a:ea typeface="微软雅黑" panose="020B0503020204020204" pitchFamily="34" charset="-122"/>
              </a:rPr>
              <a:t>设施齐备，属于场地与野外相结合的拓展训练基地，食宿标准为准二星级标准，可同时接待</a:t>
            </a:r>
            <a:r>
              <a:rPr lang="en-US" altLang="zh-CN" sz="1400" dirty="0">
                <a:solidFill>
                  <a:srgbClr val="000000"/>
                </a:solidFill>
                <a:latin typeface="微软雅黑" panose="020B0503020204020204" pitchFamily="34" charset="-122"/>
                <a:ea typeface="微软雅黑" panose="020B0503020204020204" pitchFamily="34" charset="-122"/>
              </a:rPr>
              <a:t>200 </a:t>
            </a:r>
            <a:r>
              <a:rPr lang="zh-CN" altLang="en-US" sz="1400" dirty="0">
                <a:solidFill>
                  <a:srgbClr val="000000"/>
                </a:solidFill>
                <a:latin typeface="微软雅黑" panose="020B0503020204020204" pitchFamily="34" charset="-122"/>
                <a:ea typeface="微软雅黑" panose="020B0503020204020204" pitchFamily="34" charset="-122"/>
              </a:rPr>
              <a:t>人训练。基地项目主要由室内、水上、野外等项目组成。水上项目有：潜水、武装泅渡、漂流、高台跳水、划艇等；野外项目有：野外生存、绝壁攀岩、穿越峡谷、丛林野战、高空滑索等。使受训者积极参与、勇于尝试、不断挑战</a:t>
            </a:r>
            <a:r>
              <a:rPr lang="zh-CN" altLang="en-US" sz="1400" dirty="0" smtClean="0">
                <a:solidFill>
                  <a:srgbClr val="000000"/>
                </a:solidFill>
                <a:latin typeface="微软雅黑" panose="020B0503020204020204" pitchFamily="34" charset="-122"/>
                <a:ea typeface="微软雅黑" panose="020B0503020204020204" pitchFamily="34" charset="-122"/>
              </a:rPr>
              <a:t>。</a:t>
            </a:r>
            <a:endParaRPr lang="zh-CN" altLang="en-US" sz="2400" dirty="0">
              <a:solidFill>
                <a:srgbClr val="000000"/>
              </a:solidFill>
              <a:sym typeface="宋体" panose="02010600030101010101" pitchFamily="2" charset="-122"/>
            </a:endParaRPr>
          </a:p>
          <a:p>
            <a:pPr eaLnBrk="1" hangingPunct="1">
              <a:lnSpc>
                <a:spcPct val="100000"/>
              </a:lnSpc>
              <a:spcBef>
                <a:spcPct val="0"/>
              </a:spcBef>
              <a:buFont typeface="Arial" panose="020B0604020202020204" pitchFamily="34" charset="0"/>
              <a:buNone/>
            </a:pPr>
            <a:endParaRPr lang="zh-CN" altLang="en-US" sz="2400" dirty="0">
              <a:solidFill>
                <a:srgbClr val="000000"/>
              </a:solidFill>
              <a:sym typeface="宋体" panose="02010600030101010101" pitchFamily="2" charset="-122"/>
            </a:endParaRPr>
          </a:p>
        </p:txBody>
      </p:sp>
      <p:pic>
        <p:nvPicPr>
          <p:cNvPr id="20489" name="图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5419" y="70443"/>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rotWithShape="1">
          <a:blip r:embed="rId3"/>
          <a:srcRect l="3151" t="6100" r="5606" b="8490"/>
          <a:stretch/>
        </p:blipFill>
        <p:spPr>
          <a:xfrm>
            <a:off x="8192655" y="4221018"/>
            <a:ext cx="3205018" cy="1995056"/>
          </a:xfrm>
          <a:prstGeom prst="rect">
            <a:avLst/>
          </a:prstGeom>
        </p:spPr>
      </p:pic>
      <p:pic>
        <p:nvPicPr>
          <p:cNvPr id="3" name="图片 2"/>
          <p:cNvPicPr>
            <a:picLocks noChangeAspect="1"/>
          </p:cNvPicPr>
          <p:nvPr/>
        </p:nvPicPr>
        <p:blipFill rotWithShape="1">
          <a:blip r:embed="rId4"/>
          <a:srcRect r="52745"/>
          <a:stretch/>
        </p:blipFill>
        <p:spPr>
          <a:xfrm>
            <a:off x="4594225" y="1460500"/>
            <a:ext cx="3385994" cy="4743450"/>
          </a:xfrm>
          <a:prstGeom prst="rect">
            <a:avLst/>
          </a:prstGeom>
        </p:spPr>
      </p:pic>
      <p:pic>
        <p:nvPicPr>
          <p:cNvPr id="4" name="图片 3"/>
          <p:cNvPicPr>
            <a:picLocks noChangeAspect="1"/>
          </p:cNvPicPr>
          <p:nvPr/>
        </p:nvPicPr>
        <p:blipFill rotWithShape="1">
          <a:blip r:embed="rId5"/>
          <a:srcRect l="28938" r="22634"/>
          <a:stretch/>
        </p:blipFill>
        <p:spPr>
          <a:xfrm>
            <a:off x="8183418" y="1460500"/>
            <a:ext cx="2419927" cy="257195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5"/>
          <p:cNvPicPr>
            <a:picLocks noChangeAspect="1"/>
          </p:cNvPicPr>
          <p:nvPr/>
        </p:nvPicPr>
        <p:blipFill>
          <a:blip r:embed="rId2">
            <a:extLst>
              <a:ext uri="{28A0092B-C50C-407E-A947-70E740481C1C}">
                <a14:useLocalDpi xmlns:a14="http://schemas.microsoft.com/office/drawing/2010/main" val="0"/>
              </a:ext>
            </a:extLst>
          </a:blip>
          <a:srcRect t="17262" r="6139" b="35416"/>
          <a:stretch>
            <a:fillRect/>
          </a:stretch>
        </p:blipFill>
        <p:spPr bwMode="auto">
          <a:xfrm>
            <a:off x="255588" y="1463675"/>
            <a:ext cx="60896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组合 33"/>
          <p:cNvGrpSpPr>
            <a:grpSpLocks/>
          </p:cNvGrpSpPr>
          <p:nvPr/>
        </p:nvGrpSpPr>
        <p:grpSpPr bwMode="auto">
          <a:xfrm>
            <a:off x="8106930" y="630113"/>
            <a:ext cx="5084763" cy="7423150"/>
            <a:chOff x="0" y="0"/>
            <a:chExt cx="5084620" cy="7422945"/>
          </a:xfrm>
        </p:grpSpPr>
        <p:sp>
          <p:nvSpPr>
            <p:cNvPr id="21532" name="矩形 34"/>
            <p:cNvSpPr>
              <a:spLocks noChangeArrowheads="1"/>
            </p:cNvSpPr>
            <p:nvPr/>
          </p:nvSpPr>
          <p:spPr bwMode="auto">
            <a:xfrm rot="2678193">
              <a:off x="1144437" y="3854428"/>
              <a:ext cx="3940183" cy="3268984"/>
            </a:xfrm>
            <a:prstGeom prst="rect">
              <a:avLst/>
            </a:prstGeom>
            <a:solidFill>
              <a:srgbClr val="9CC2E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533" name="矩形 35"/>
            <p:cNvSpPr>
              <a:spLocks noChangeArrowheads="1"/>
            </p:cNvSpPr>
            <p:nvPr/>
          </p:nvSpPr>
          <p:spPr bwMode="auto">
            <a:xfrm rot="2735885">
              <a:off x="0" y="6088818"/>
              <a:ext cx="1334125" cy="1334125"/>
            </a:xfrm>
            <a:prstGeom prst="rect">
              <a:avLst/>
            </a:prstGeom>
            <a:solidFill>
              <a:srgbClr val="F2F2F2">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534" name="矩形 36"/>
            <p:cNvSpPr>
              <a:spLocks noChangeArrowheads="1"/>
            </p:cNvSpPr>
            <p:nvPr/>
          </p:nvSpPr>
          <p:spPr bwMode="auto">
            <a:xfrm rot="2575587">
              <a:off x="2757313" y="194571"/>
              <a:ext cx="714427" cy="714427"/>
            </a:xfrm>
            <a:prstGeom prst="rect">
              <a:avLst/>
            </a:prstGeom>
            <a:solidFill>
              <a:srgbClr val="2E75B5">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535" name="矩形 37"/>
            <p:cNvSpPr>
              <a:spLocks noChangeArrowheads="1"/>
            </p:cNvSpPr>
            <p:nvPr/>
          </p:nvSpPr>
          <p:spPr bwMode="auto">
            <a:xfrm rot="2575587">
              <a:off x="2123007" y="0"/>
              <a:ext cx="178029" cy="178029"/>
            </a:xfrm>
            <a:prstGeom prst="rect">
              <a:avLst/>
            </a:prstGeom>
            <a:solidFill>
              <a:srgbClr val="BBD6EE">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grpSp>
        <p:nvGrpSpPr>
          <p:cNvPr id="21508" name="组合 12"/>
          <p:cNvGrpSpPr>
            <a:grpSpLocks/>
          </p:cNvGrpSpPr>
          <p:nvPr/>
        </p:nvGrpSpPr>
        <p:grpSpPr bwMode="auto">
          <a:xfrm>
            <a:off x="-4763" y="57150"/>
            <a:ext cx="5900738" cy="954088"/>
            <a:chOff x="0" y="0"/>
            <a:chExt cx="5899700" cy="955515"/>
          </a:xfrm>
        </p:grpSpPr>
        <p:grpSp>
          <p:nvGrpSpPr>
            <p:cNvPr id="21522" name="组合 13"/>
            <p:cNvGrpSpPr>
              <a:grpSpLocks/>
            </p:cNvGrpSpPr>
            <p:nvPr/>
          </p:nvGrpSpPr>
          <p:grpSpPr bwMode="auto">
            <a:xfrm>
              <a:off x="0" y="0"/>
              <a:ext cx="5888396" cy="914404"/>
              <a:chOff x="0" y="0"/>
              <a:chExt cx="5888396" cy="914404"/>
            </a:xfrm>
          </p:grpSpPr>
          <p:sp>
            <p:nvSpPr>
              <p:cNvPr id="21524"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项目基地推荐</a:t>
                </a:r>
              </a:p>
            </p:txBody>
          </p:sp>
          <p:grpSp>
            <p:nvGrpSpPr>
              <p:cNvPr id="21525" name="组合 16"/>
              <p:cNvGrpSpPr>
                <a:grpSpLocks/>
              </p:cNvGrpSpPr>
              <p:nvPr/>
            </p:nvGrpSpPr>
            <p:grpSpPr bwMode="auto">
              <a:xfrm>
                <a:off x="0" y="5"/>
                <a:ext cx="981293" cy="914399"/>
                <a:chOff x="0" y="0"/>
                <a:chExt cx="981293" cy="914399"/>
              </a:xfrm>
            </p:grpSpPr>
            <p:sp>
              <p:nvSpPr>
                <p:cNvPr id="21526"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1527" name="组合 18"/>
                <p:cNvGrpSpPr>
                  <a:grpSpLocks/>
                </p:cNvGrpSpPr>
                <p:nvPr/>
              </p:nvGrpSpPr>
              <p:grpSpPr bwMode="auto">
                <a:xfrm>
                  <a:off x="0" y="0"/>
                  <a:ext cx="704852" cy="914399"/>
                  <a:chOff x="0" y="0"/>
                  <a:chExt cx="704852" cy="914399"/>
                </a:xfrm>
              </p:grpSpPr>
              <p:sp>
                <p:nvSpPr>
                  <p:cNvPr id="21528"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1529" name="组合 20"/>
                  <p:cNvGrpSpPr>
                    <a:grpSpLocks/>
                  </p:cNvGrpSpPr>
                  <p:nvPr/>
                </p:nvGrpSpPr>
                <p:grpSpPr bwMode="auto">
                  <a:xfrm>
                    <a:off x="91136" y="0"/>
                    <a:ext cx="575833" cy="914399"/>
                    <a:chOff x="0" y="0"/>
                    <a:chExt cx="575833" cy="914399"/>
                  </a:xfrm>
                </p:grpSpPr>
                <p:sp>
                  <p:nvSpPr>
                    <p:cNvPr id="21530"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1</a:t>
                      </a:r>
                      <a:endParaRPr lang="zh-CN" altLang="en-US" sz="4400">
                        <a:solidFill>
                          <a:schemeClr val="bg1"/>
                        </a:solidFill>
                        <a:latin typeface="Segoe UI Black" pitchFamily="2" charset="0"/>
                        <a:sym typeface="Segoe UI Black" pitchFamily="2" charset="0"/>
                      </a:endParaRPr>
                    </a:p>
                  </p:txBody>
                </p:sp>
                <p:sp>
                  <p:nvSpPr>
                    <p:cNvPr id="21531"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21523" name="文本框 14"/>
            <p:cNvSpPr>
              <a:spLocks noChangeArrowheads="1"/>
            </p:cNvSpPr>
            <p:nvPr/>
          </p:nvSpPr>
          <p:spPr bwMode="auto">
            <a:xfrm>
              <a:off x="1047751" y="555103"/>
              <a:ext cx="4851949"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a:solidFill>
                    <a:srgbClr val="757070"/>
                  </a:solidFill>
                  <a:latin typeface="微软雅黑" panose="020B0503020204020204" pitchFamily="34" charset="-122"/>
                  <a:ea typeface="微软雅黑" panose="020B0503020204020204" pitchFamily="34" charset="-122"/>
                </a:rPr>
                <a:t>厦门集美灌口双龙潭生态运动景区</a:t>
              </a:r>
            </a:p>
          </p:txBody>
        </p:sp>
      </p:grpSp>
      <p:grpSp>
        <p:nvGrpSpPr>
          <p:cNvPr id="21509" name="组合 4"/>
          <p:cNvGrpSpPr>
            <a:grpSpLocks/>
          </p:cNvGrpSpPr>
          <p:nvPr/>
        </p:nvGrpSpPr>
        <p:grpSpPr bwMode="auto">
          <a:xfrm>
            <a:off x="6049963" y="1465263"/>
            <a:ext cx="4740275" cy="4919662"/>
            <a:chOff x="700088" y="1465263"/>
            <a:chExt cx="4740184" cy="4920447"/>
          </a:xfrm>
        </p:grpSpPr>
        <p:sp>
          <p:nvSpPr>
            <p:cNvPr id="21518" name="矩形 5"/>
            <p:cNvSpPr>
              <a:spLocks noChangeArrowheads="1"/>
            </p:cNvSpPr>
            <p:nvPr/>
          </p:nvSpPr>
          <p:spPr bwMode="auto">
            <a:xfrm>
              <a:off x="1247743" y="6271410"/>
              <a:ext cx="3886200" cy="114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519" name="矩形 32"/>
            <p:cNvSpPr>
              <a:spLocks noChangeArrowheads="1"/>
            </p:cNvSpPr>
            <p:nvPr/>
          </p:nvSpPr>
          <p:spPr bwMode="auto">
            <a:xfrm>
              <a:off x="700088" y="2701936"/>
              <a:ext cx="4530725" cy="674688"/>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2400">
                  <a:solidFill>
                    <a:srgbClr val="FFFFFF"/>
                  </a:solidFill>
                  <a:latin typeface="微软雅黑" panose="020B0503020204020204" pitchFamily="34" charset="-122"/>
                  <a:ea typeface="微软雅黑" panose="020B0503020204020204" pitchFamily="34" charset="-122"/>
                  <a:sym typeface="Segoe UI Emoji" pitchFamily="2" charset="0"/>
                </a:rPr>
                <a:t>运动主题山地休闲旅游区</a:t>
              </a:r>
            </a:p>
          </p:txBody>
        </p:sp>
        <p:sp>
          <p:nvSpPr>
            <p:cNvPr id="21520" name="矩形 1"/>
            <p:cNvSpPr>
              <a:spLocks noChangeArrowheads="1"/>
            </p:cNvSpPr>
            <p:nvPr/>
          </p:nvSpPr>
          <p:spPr bwMode="auto">
            <a:xfrm>
              <a:off x="700088" y="1465263"/>
              <a:ext cx="4681537" cy="674687"/>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b="1">
                  <a:solidFill>
                    <a:schemeClr val="bg1"/>
                  </a:solidFill>
                  <a:latin typeface="微软雅黑" panose="020B0503020204020204" pitchFamily="34" charset="-122"/>
                  <a:ea typeface="微软雅黑" panose="020B0503020204020204" pitchFamily="34" charset="-122"/>
                  <a:sym typeface="Segoe UI Emoji" pitchFamily="2" charset="0"/>
                </a:rPr>
                <a:t>位于福建省厦门市</a:t>
              </a:r>
            </a:p>
          </p:txBody>
        </p:sp>
        <p:sp>
          <p:nvSpPr>
            <p:cNvPr id="21521" name="文本框 38"/>
            <p:cNvSpPr>
              <a:spLocks noChangeArrowheads="1"/>
            </p:cNvSpPr>
            <p:nvPr/>
          </p:nvSpPr>
          <p:spPr bwMode="auto">
            <a:xfrm>
              <a:off x="1554072" y="3941112"/>
              <a:ext cx="3886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rPr>
                <a:t>景区</a:t>
              </a:r>
              <a:r>
                <a:rPr lang="zh-CN" altLang="en-US" sz="1400" dirty="0">
                  <a:solidFill>
                    <a:srgbClr val="000000"/>
                  </a:solidFill>
                  <a:latin typeface="微软雅黑" panose="020B0503020204020204" pitchFamily="34" charset="-122"/>
                  <a:ea typeface="微软雅黑" panose="020B0503020204020204" pitchFamily="34" charset="-122"/>
                </a:rPr>
                <a:t>包括了龙腾国际赛车场、攀岩场、滑草场、游客服务中心、亲子乐园、青年旅馆等。四周群山相拥，山翠水绿。有三姑娘山、金元宝、爽身洞、济公头像、风动石、芳香樟园等美景。景区规划中不仅设有攀岩、赛车、拓展等时尚新潮的运动项目，还有汽车宿营、垂钓、烧烤等休闲放松项目。景区内的攀岩墙为厦门最大最专业的室外攀岩场，滑草场为华东之最。景区距石狮仅</a:t>
              </a:r>
              <a:r>
                <a:rPr lang="en-US" altLang="zh-CN" sz="1400" dirty="0">
                  <a:solidFill>
                    <a:srgbClr val="000000"/>
                  </a:solidFill>
                  <a:latin typeface="微软雅黑" panose="020B0503020204020204" pitchFamily="34" charset="-122"/>
                  <a:ea typeface="微软雅黑" panose="020B0503020204020204" pitchFamily="34" charset="-122"/>
                </a:rPr>
                <a:t>1</a:t>
              </a:r>
              <a:r>
                <a:rPr lang="zh-CN" altLang="en-US" sz="1400" dirty="0">
                  <a:solidFill>
                    <a:srgbClr val="000000"/>
                  </a:solidFill>
                  <a:latin typeface="微软雅黑" panose="020B0503020204020204" pitchFamily="34" charset="-122"/>
                  <a:ea typeface="微软雅黑" panose="020B0503020204020204" pitchFamily="34" charset="-122"/>
                </a:rPr>
                <a:t>小时至</a:t>
              </a:r>
              <a:r>
                <a:rPr lang="en-US" altLang="zh-CN" sz="1400" dirty="0">
                  <a:solidFill>
                    <a:srgbClr val="000000"/>
                  </a:solidFill>
                  <a:latin typeface="微软雅黑" panose="020B0503020204020204" pitchFamily="34" charset="-122"/>
                  <a:ea typeface="微软雅黑" panose="020B0503020204020204" pitchFamily="34" charset="-122"/>
                </a:rPr>
                <a:t>1</a:t>
              </a:r>
              <a:r>
                <a:rPr lang="zh-CN" altLang="en-US" sz="1400" dirty="0">
                  <a:solidFill>
                    <a:srgbClr val="000000"/>
                  </a:solidFill>
                  <a:latin typeface="微软雅黑" panose="020B0503020204020204" pitchFamily="34" charset="-122"/>
                  <a:ea typeface="微软雅黑" panose="020B0503020204020204" pitchFamily="34" charset="-122"/>
                </a:rPr>
                <a:t>个半小时的车程。</a:t>
              </a:r>
            </a:p>
          </p:txBody>
        </p:sp>
      </p:grpSp>
      <p:pic>
        <p:nvPicPr>
          <p:cNvPr id="21510"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1018" y="142750"/>
            <a:ext cx="30749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图片 6"/>
          <p:cNvPicPr>
            <a:picLocks noChangeAspect="1"/>
          </p:cNvPicPr>
          <p:nvPr/>
        </p:nvPicPr>
        <p:blipFill>
          <a:blip r:embed="rId4" cstate="print">
            <a:extLst>
              <a:ext uri="{28A0092B-C50C-407E-A947-70E740481C1C}">
                <a14:useLocalDpi xmlns:a14="http://schemas.microsoft.com/office/drawing/2010/main" val="0"/>
              </a:ext>
            </a:extLst>
          </a:blip>
          <a:srcRect l="15443" r="27864" b="47"/>
          <a:stretch>
            <a:fillRect/>
          </a:stretch>
        </p:blipFill>
        <p:spPr bwMode="auto">
          <a:xfrm>
            <a:off x="4111625" y="4019550"/>
            <a:ext cx="2312988"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图片 7"/>
          <p:cNvPicPr>
            <a:picLocks noChangeAspect="1"/>
          </p:cNvPicPr>
          <p:nvPr/>
        </p:nvPicPr>
        <p:blipFill>
          <a:blip r:embed="rId5">
            <a:extLst>
              <a:ext uri="{28A0092B-C50C-407E-A947-70E740481C1C}">
                <a14:useLocalDpi xmlns:a14="http://schemas.microsoft.com/office/drawing/2010/main" val="0"/>
              </a:ext>
            </a:extLst>
          </a:blip>
          <a:srcRect t="6377" b="21600"/>
          <a:stretch>
            <a:fillRect/>
          </a:stretch>
        </p:blipFill>
        <p:spPr bwMode="auto">
          <a:xfrm>
            <a:off x="255588" y="4019550"/>
            <a:ext cx="3683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3" name="组合 10"/>
          <p:cNvGrpSpPr>
            <a:grpSpLocks/>
          </p:cNvGrpSpPr>
          <p:nvPr/>
        </p:nvGrpSpPr>
        <p:grpSpPr bwMode="auto">
          <a:xfrm flipH="1">
            <a:off x="-439738" y="5954713"/>
            <a:ext cx="2324101" cy="919162"/>
            <a:chOff x="0" y="0"/>
            <a:chExt cx="3567109" cy="1409705"/>
          </a:xfrm>
        </p:grpSpPr>
        <p:sp>
          <p:nvSpPr>
            <p:cNvPr id="21514" name="等腰三角形 6"/>
            <p:cNvSpPr>
              <a:spLocks noChangeArrowheads="1"/>
            </p:cNvSpPr>
            <p:nvPr/>
          </p:nvSpPr>
          <p:spPr bwMode="auto">
            <a:xfrm>
              <a:off x="552445" y="19052"/>
              <a:ext cx="2990855" cy="1352550"/>
            </a:xfrm>
            <a:prstGeom prst="triangle">
              <a:avLst>
                <a:gd name="adj" fmla="val 50000"/>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515" name="等腰三角形 7"/>
            <p:cNvSpPr>
              <a:spLocks noChangeArrowheads="1"/>
            </p:cNvSpPr>
            <p:nvPr/>
          </p:nvSpPr>
          <p:spPr bwMode="auto">
            <a:xfrm>
              <a:off x="0" y="19052"/>
              <a:ext cx="2266950" cy="1352550"/>
            </a:xfrm>
            <a:prstGeom prst="triangle">
              <a:avLst>
                <a:gd name="adj" fmla="val 50000"/>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516" name="等腰三角形 7"/>
            <p:cNvSpPr>
              <a:spLocks noChangeArrowheads="1"/>
            </p:cNvSpPr>
            <p:nvPr/>
          </p:nvSpPr>
          <p:spPr bwMode="auto">
            <a:xfrm rot="16200000" flipV="1">
              <a:off x="1007265" y="145258"/>
              <a:ext cx="1390653" cy="1138237"/>
            </a:xfrm>
            <a:custGeom>
              <a:avLst/>
              <a:gdLst>
                <a:gd name="T0" fmla="*/ 0 w 3109533"/>
                <a:gd name="T1" fmla="*/ 661987 h 1138237"/>
                <a:gd name="T2" fmla="*/ 17950 w 3109533"/>
                <a:gd name="T3" fmla="*/ 0 h 1138237"/>
                <a:gd name="T4" fmla="*/ 621931 w 3109533"/>
                <a:gd name="T5" fmla="*/ 1138237 h 1138237"/>
                <a:gd name="T6" fmla="*/ 0 w 3109533"/>
                <a:gd name="T7" fmla="*/ 661987 h 1138237"/>
                <a:gd name="T8" fmla="*/ 0 60000 65536"/>
                <a:gd name="T9" fmla="*/ 0 60000 65536"/>
                <a:gd name="T10" fmla="*/ 0 60000 65536"/>
                <a:gd name="T11" fmla="*/ 0 60000 65536"/>
                <a:gd name="T12" fmla="*/ 0 w 3109533"/>
                <a:gd name="T13" fmla="*/ 0 h 1138237"/>
                <a:gd name="T14" fmla="*/ 3109533 w 3109533"/>
                <a:gd name="T15" fmla="*/ 1138237 h 1138237"/>
              </a:gdLst>
              <a:ahLst/>
              <a:cxnLst>
                <a:cxn ang="T8">
                  <a:pos x="T0" y="T1"/>
                </a:cxn>
                <a:cxn ang="T9">
                  <a:pos x="T2" y="T3"/>
                </a:cxn>
                <a:cxn ang="T10">
                  <a:pos x="T4" y="T5"/>
                </a:cxn>
                <a:cxn ang="T11">
                  <a:pos x="T6" y="T7"/>
                </a:cxn>
              </a:cxnLst>
              <a:rect l="T12" t="T13" r="T14" b="T15"/>
              <a:pathLst>
                <a:path w="3109533" h="1138237">
                  <a:moveTo>
                    <a:pt x="0" y="661987"/>
                  </a:moveTo>
                  <a:lnTo>
                    <a:pt x="89747" y="0"/>
                  </a:lnTo>
                  <a:lnTo>
                    <a:pt x="3109533" y="1138237"/>
                  </a:lnTo>
                  <a:lnTo>
                    <a:pt x="0" y="661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21517" name="等腰三角形 7"/>
            <p:cNvSpPr>
              <a:spLocks noChangeArrowheads="1"/>
            </p:cNvSpPr>
            <p:nvPr/>
          </p:nvSpPr>
          <p:spPr bwMode="auto">
            <a:xfrm rot="16200000" flipV="1">
              <a:off x="2112162" y="-64292"/>
              <a:ext cx="1390653" cy="1519237"/>
            </a:xfrm>
            <a:custGeom>
              <a:avLst/>
              <a:gdLst>
                <a:gd name="T0" fmla="*/ 0 w 3109533"/>
                <a:gd name="T1" fmla="*/ 1042987 h 1519237"/>
                <a:gd name="T2" fmla="*/ 9431 w 3109533"/>
                <a:gd name="T3" fmla="*/ 0 h 1519237"/>
                <a:gd name="T4" fmla="*/ 621931 w 3109533"/>
                <a:gd name="T5" fmla="*/ 1519237 h 1519237"/>
                <a:gd name="T6" fmla="*/ 0 w 3109533"/>
                <a:gd name="T7" fmla="*/ 1042987 h 1519237"/>
                <a:gd name="T8" fmla="*/ 0 60000 65536"/>
                <a:gd name="T9" fmla="*/ 0 60000 65536"/>
                <a:gd name="T10" fmla="*/ 0 60000 65536"/>
                <a:gd name="T11" fmla="*/ 0 60000 65536"/>
                <a:gd name="T12" fmla="*/ 0 w 3109533"/>
                <a:gd name="T13" fmla="*/ 0 h 1519237"/>
                <a:gd name="T14" fmla="*/ 3109533 w 3109533"/>
                <a:gd name="T15" fmla="*/ 1519237 h 1519237"/>
              </a:gdLst>
              <a:ahLst/>
              <a:cxnLst>
                <a:cxn ang="T8">
                  <a:pos x="T0" y="T1"/>
                </a:cxn>
                <a:cxn ang="T9">
                  <a:pos x="T2" y="T3"/>
                </a:cxn>
                <a:cxn ang="T10">
                  <a:pos x="T4" y="T5"/>
                </a:cxn>
                <a:cxn ang="T11">
                  <a:pos x="T6" y="T7"/>
                </a:cxn>
              </a:cxnLst>
              <a:rect l="T12" t="T13" r="T14" b="T15"/>
              <a:pathLst>
                <a:path w="3109533" h="1519237">
                  <a:moveTo>
                    <a:pt x="0" y="1042987"/>
                  </a:moveTo>
                  <a:lnTo>
                    <a:pt x="47151" y="0"/>
                  </a:lnTo>
                  <a:lnTo>
                    <a:pt x="3109533" y="1519237"/>
                  </a:lnTo>
                  <a:lnTo>
                    <a:pt x="0" y="1042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SubTitle_1"/>
          <p:cNvSpPr>
            <a:spLocks/>
          </p:cNvSpPr>
          <p:nvPr>
            <p:custDataLst>
              <p:tags r:id="rId1"/>
            </p:custDataLst>
          </p:nvPr>
        </p:nvSpPr>
        <p:spPr bwMode="auto">
          <a:xfrm>
            <a:off x="3493530" y="0"/>
            <a:ext cx="3224256" cy="6858000"/>
          </a:xfrm>
          <a:custGeom>
            <a:avLst/>
            <a:gdLst>
              <a:gd name="T0" fmla="*/ 0 w 1333499"/>
              <a:gd name="T1" fmla="*/ 0 h 6857999"/>
              <a:gd name="T2" fmla="*/ 711727 w 1333499"/>
              <a:gd name="T3" fmla="*/ 0 h 6857999"/>
              <a:gd name="T4" fmla="*/ 806635 w 1333499"/>
              <a:gd name="T5" fmla="*/ 204820 h 6857999"/>
              <a:gd name="T6" fmla="*/ 1333500 w 1333499"/>
              <a:gd name="T7" fmla="*/ 3428999 h 6857999"/>
              <a:gd name="T8" fmla="*/ 806636 w 1333499"/>
              <a:gd name="T9" fmla="*/ 6653180 h 6857999"/>
              <a:gd name="T10" fmla="*/ 711727 w 1333499"/>
              <a:gd name="T11" fmla="*/ 6858000 h 6857999"/>
              <a:gd name="T12" fmla="*/ 0 w 1333499"/>
              <a:gd name="T13" fmla="*/ 6858000 h 6857999"/>
              <a:gd name="T14" fmla="*/ 0 60000 65536"/>
              <a:gd name="T15" fmla="*/ 0 60000 65536"/>
              <a:gd name="T16" fmla="*/ 0 60000 65536"/>
              <a:gd name="T17" fmla="*/ 0 60000 65536"/>
              <a:gd name="T18" fmla="*/ 0 60000 65536"/>
              <a:gd name="T19" fmla="*/ 0 60000 65536"/>
              <a:gd name="T20" fmla="*/ 0 60000 65536"/>
              <a:gd name="T21" fmla="*/ 0 w 1333499"/>
              <a:gd name="T22" fmla="*/ 0 h 6857999"/>
              <a:gd name="T23" fmla="*/ 1333499 w 1333499"/>
              <a:gd name="T24" fmla="*/ 6857999 h 68579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3499" h="6857999">
                <a:moveTo>
                  <a:pt x="0" y="0"/>
                </a:moveTo>
                <a:lnTo>
                  <a:pt x="711726" y="0"/>
                </a:lnTo>
                <a:lnTo>
                  <a:pt x="806634" y="204820"/>
                </a:lnTo>
                <a:cubicBezTo>
                  <a:pt x="1128404" y="971182"/>
                  <a:pt x="1333499" y="2130969"/>
                  <a:pt x="1333499" y="3428999"/>
                </a:cubicBezTo>
                <a:cubicBezTo>
                  <a:pt x="1333499" y="4727031"/>
                  <a:pt x="1128404" y="5886817"/>
                  <a:pt x="806635" y="6653179"/>
                </a:cubicBezTo>
                <a:lnTo>
                  <a:pt x="711726" y="6857999"/>
                </a:lnTo>
                <a:lnTo>
                  <a:pt x="0" y="6857999"/>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rIns="50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da-DK" altLang="zh-CN" sz="3200" dirty="0">
              <a:solidFill>
                <a:srgbClr val="FFFFFF"/>
              </a:solidFill>
            </a:endParaRPr>
          </a:p>
        </p:txBody>
      </p:sp>
      <p:sp>
        <p:nvSpPr>
          <p:cNvPr id="21" name="MH_SubTitle_1"/>
          <p:cNvSpPr>
            <a:spLocks/>
          </p:cNvSpPr>
          <p:nvPr>
            <p:custDataLst>
              <p:tags r:id="rId2"/>
            </p:custDataLst>
          </p:nvPr>
        </p:nvSpPr>
        <p:spPr bwMode="auto">
          <a:xfrm>
            <a:off x="3345748" y="0"/>
            <a:ext cx="3224256" cy="6858000"/>
          </a:xfrm>
          <a:custGeom>
            <a:avLst/>
            <a:gdLst>
              <a:gd name="T0" fmla="*/ 0 w 1333499"/>
              <a:gd name="T1" fmla="*/ 0 h 6857999"/>
              <a:gd name="T2" fmla="*/ 711727 w 1333499"/>
              <a:gd name="T3" fmla="*/ 0 h 6857999"/>
              <a:gd name="T4" fmla="*/ 806635 w 1333499"/>
              <a:gd name="T5" fmla="*/ 204820 h 6857999"/>
              <a:gd name="T6" fmla="*/ 1333500 w 1333499"/>
              <a:gd name="T7" fmla="*/ 3428999 h 6857999"/>
              <a:gd name="T8" fmla="*/ 806636 w 1333499"/>
              <a:gd name="T9" fmla="*/ 6653180 h 6857999"/>
              <a:gd name="T10" fmla="*/ 711727 w 1333499"/>
              <a:gd name="T11" fmla="*/ 6858000 h 6857999"/>
              <a:gd name="T12" fmla="*/ 0 w 1333499"/>
              <a:gd name="T13" fmla="*/ 6858000 h 6857999"/>
              <a:gd name="T14" fmla="*/ 0 60000 65536"/>
              <a:gd name="T15" fmla="*/ 0 60000 65536"/>
              <a:gd name="T16" fmla="*/ 0 60000 65536"/>
              <a:gd name="T17" fmla="*/ 0 60000 65536"/>
              <a:gd name="T18" fmla="*/ 0 60000 65536"/>
              <a:gd name="T19" fmla="*/ 0 60000 65536"/>
              <a:gd name="T20" fmla="*/ 0 60000 65536"/>
              <a:gd name="T21" fmla="*/ 0 w 1333499"/>
              <a:gd name="T22" fmla="*/ 0 h 6857999"/>
              <a:gd name="T23" fmla="*/ 1333499 w 1333499"/>
              <a:gd name="T24" fmla="*/ 6857999 h 68579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3499" h="6857999">
                <a:moveTo>
                  <a:pt x="0" y="0"/>
                </a:moveTo>
                <a:lnTo>
                  <a:pt x="711726" y="0"/>
                </a:lnTo>
                <a:lnTo>
                  <a:pt x="806634" y="204820"/>
                </a:lnTo>
                <a:cubicBezTo>
                  <a:pt x="1128404" y="971182"/>
                  <a:pt x="1333499" y="2130969"/>
                  <a:pt x="1333499" y="3428999"/>
                </a:cubicBezTo>
                <a:cubicBezTo>
                  <a:pt x="1333499" y="4727031"/>
                  <a:pt x="1128404" y="5886817"/>
                  <a:pt x="806635" y="6653179"/>
                </a:cubicBezTo>
                <a:lnTo>
                  <a:pt x="711726" y="6857999"/>
                </a:lnTo>
                <a:lnTo>
                  <a:pt x="0" y="6857999"/>
                </a:lnTo>
                <a:lnTo>
                  <a:pt x="0" y="0"/>
                </a:lnTo>
                <a:close/>
              </a:path>
            </a:pathLst>
          </a:custGeom>
          <a:solidFill>
            <a:schemeClr val="bg1"/>
          </a:solidFill>
          <a:ln>
            <a:noFill/>
          </a:ln>
        </p:spPr>
        <p:txBody>
          <a:bodyPr vert="eaVert" rIns="50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da-DK" altLang="zh-CN" sz="3200" dirty="0">
              <a:solidFill>
                <a:srgbClr val="FFFFFF"/>
              </a:solidFill>
            </a:endParaRPr>
          </a:p>
        </p:txBody>
      </p:sp>
      <p:grpSp>
        <p:nvGrpSpPr>
          <p:cNvPr id="5" name="组合 12"/>
          <p:cNvGrpSpPr>
            <a:grpSpLocks/>
          </p:cNvGrpSpPr>
          <p:nvPr/>
        </p:nvGrpSpPr>
        <p:grpSpPr bwMode="auto">
          <a:xfrm>
            <a:off x="0" y="122776"/>
            <a:ext cx="5900738" cy="954088"/>
            <a:chOff x="0" y="0"/>
            <a:chExt cx="5899700" cy="955515"/>
          </a:xfrm>
        </p:grpSpPr>
        <p:grpSp>
          <p:nvGrpSpPr>
            <p:cNvPr id="6" name="组合 13"/>
            <p:cNvGrpSpPr>
              <a:grpSpLocks/>
            </p:cNvGrpSpPr>
            <p:nvPr/>
          </p:nvGrpSpPr>
          <p:grpSpPr bwMode="auto">
            <a:xfrm>
              <a:off x="0" y="0"/>
              <a:ext cx="5888396" cy="914404"/>
              <a:chOff x="0" y="0"/>
              <a:chExt cx="5888396" cy="914404"/>
            </a:xfrm>
          </p:grpSpPr>
          <p:grpSp>
            <p:nvGrpSpPr>
              <p:cNvPr id="9" name="组合 16"/>
              <p:cNvGrpSpPr>
                <a:grpSpLocks/>
              </p:cNvGrpSpPr>
              <p:nvPr/>
            </p:nvGrpSpPr>
            <p:grpSpPr bwMode="auto">
              <a:xfrm>
                <a:off x="0" y="5"/>
                <a:ext cx="981293" cy="914399"/>
                <a:chOff x="0" y="0"/>
                <a:chExt cx="981293" cy="914399"/>
              </a:xfrm>
            </p:grpSpPr>
            <p:sp>
              <p:nvSpPr>
                <p:cNvPr id="10"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1" name="组合 18"/>
                <p:cNvGrpSpPr>
                  <a:grpSpLocks/>
                </p:cNvGrpSpPr>
                <p:nvPr/>
              </p:nvGrpSpPr>
              <p:grpSpPr bwMode="auto">
                <a:xfrm>
                  <a:off x="0" y="0"/>
                  <a:ext cx="704852" cy="914399"/>
                  <a:chOff x="0" y="0"/>
                  <a:chExt cx="704852" cy="914399"/>
                </a:xfrm>
              </p:grpSpPr>
              <p:sp>
                <p:nvSpPr>
                  <p:cNvPr id="12"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3" name="组合 20"/>
                  <p:cNvGrpSpPr>
                    <a:grpSpLocks/>
                  </p:cNvGrpSpPr>
                  <p:nvPr/>
                </p:nvGrpSpPr>
                <p:grpSpPr bwMode="auto">
                  <a:xfrm>
                    <a:off x="91136" y="0"/>
                    <a:ext cx="575833" cy="914399"/>
                    <a:chOff x="0" y="0"/>
                    <a:chExt cx="575833" cy="914399"/>
                  </a:xfrm>
                </p:grpSpPr>
                <p:sp>
                  <p:nvSpPr>
                    <p:cNvPr id="14"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dirty="0" smtClean="0">
                          <a:solidFill>
                            <a:schemeClr val="bg1"/>
                          </a:solidFill>
                          <a:latin typeface="Segoe UI Black" pitchFamily="2" charset="0"/>
                          <a:sym typeface="Segoe UI Black" pitchFamily="2" charset="0"/>
                        </a:rPr>
                        <a:t>2</a:t>
                      </a:r>
                      <a:endParaRPr lang="zh-CN" altLang="en-US" sz="4400" dirty="0">
                        <a:solidFill>
                          <a:schemeClr val="bg1"/>
                        </a:solidFill>
                        <a:latin typeface="Segoe UI Black" pitchFamily="2" charset="0"/>
                        <a:sym typeface="Segoe UI Black" pitchFamily="2" charset="0"/>
                      </a:endParaRPr>
                    </a:p>
                  </p:txBody>
                </p:sp>
                <p:sp>
                  <p:nvSpPr>
                    <p:cNvPr id="15"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sp>
            <p:nvSpPr>
              <p:cNvPr id="8"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dirty="0" smtClean="0">
                    <a:solidFill>
                      <a:srgbClr val="2E75B5"/>
                    </a:solidFill>
                    <a:latin typeface="微软雅黑" panose="020B0503020204020204" pitchFamily="34" charset="-122"/>
                    <a:ea typeface="微软雅黑" panose="020B0503020204020204" pitchFamily="34" charset="-122"/>
                    <a:sym typeface="Segoe UI Black" pitchFamily="2" charset="0"/>
                  </a:rPr>
                  <a:t>项目拓展老师</a:t>
                </a:r>
                <a:endParaRPr lang="zh-CN" altLang="en-US" sz="3500" b="1" dirty="0">
                  <a:solidFill>
                    <a:srgbClr val="2E75B5"/>
                  </a:solidFill>
                  <a:latin typeface="微软雅黑" panose="020B0503020204020204" pitchFamily="34" charset="-122"/>
                  <a:ea typeface="微软雅黑" panose="020B0503020204020204" pitchFamily="34" charset="-122"/>
                  <a:sym typeface="Segoe UI Black" pitchFamily="2" charset="0"/>
                </a:endParaRPr>
              </a:p>
            </p:txBody>
          </p:sp>
        </p:grpSp>
        <p:sp>
          <p:nvSpPr>
            <p:cNvPr id="7" name="文本框 14"/>
            <p:cNvSpPr>
              <a:spLocks noChangeArrowheads="1"/>
            </p:cNvSpPr>
            <p:nvPr/>
          </p:nvSpPr>
          <p:spPr bwMode="auto">
            <a:xfrm>
              <a:off x="1047751" y="555103"/>
              <a:ext cx="4851949"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2000" dirty="0" smtClean="0">
                  <a:solidFill>
                    <a:srgbClr val="757070"/>
                  </a:solidFill>
                  <a:latin typeface="微软雅黑" panose="020B0503020204020204" pitchFamily="34" charset="-122"/>
                  <a:ea typeface="微软雅黑" panose="020B0503020204020204" pitchFamily="34" charset="-122"/>
                </a:rPr>
                <a:t>XXXXXXXXX</a:t>
              </a:r>
              <a:endParaRPr lang="zh-CN" altLang="en-US" sz="2000" dirty="0">
                <a:solidFill>
                  <a:srgbClr val="757070"/>
                </a:solidFill>
                <a:latin typeface="微软雅黑" panose="020B0503020204020204" pitchFamily="34" charset="-122"/>
                <a:ea typeface="微软雅黑" panose="020B0503020204020204" pitchFamily="34" charset="-122"/>
              </a:endParaRPr>
            </a:p>
          </p:txBody>
        </p:sp>
      </p:grpSp>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rcRect r="27923"/>
          <a:stretch>
            <a:fillRect/>
          </a:stretch>
        </p:blipFill>
        <p:spPr>
          <a:xfrm flipH="1">
            <a:off x="5338725" y="0"/>
            <a:ext cx="7414590" cy="6858000"/>
          </a:xfrm>
          <a:custGeom>
            <a:avLst/>
            <a:gdLst>
              <a:gd name="connsiteX0" fmla="*/ 7414590 w 7414590"/>
              <a:gd name="connsiteY0" fmla="*/ 0 h 6858000"/>
              <a:gd name="connsiteX1" fmla="*/ 0 w 7414590"/>
              <a:gd name="connsiteY1" fmla="*/ 0 h 6858000"/>
              <a:gd name="connsiteX2" fmla="*/ 0 w 7414590"/>
              <a:gd name="connsiteY2" fmla="*/ 6858000 h 6858000"/>
              <a:gd name="connsiteX3" fmla="*/ 7414590 w 7414590"/>
              <a:gd name="connsiteY3" fmla="*/ 6858000 h 6858000"/>
              <a:gd name="connsiteX4" fmla="*/ 7190438 w 7414590"/>
              <a:gd name="connsiteY4" fmla="*/ 6653180 h 6858000"/>
              <a:gd name="connsiteX5" fmla="*/ 5946116 w 7414590"/>
              <a:gd name="connsiteY5" fmla="*/ 3429000 h 6858000"/>
              <a:gd name="connsiteX6" fmla="*/ 7190441 w 7414590"/>
              <a:gd name="connsiteY6" fmla="*/ 204820 h 6858000"/>
              <a:gd name="connsiteX7" fmla="*/ 7414590 w 741459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4590" h="6858000">
                <a:moveTo>
                  <a:pt x="7414590" y="0"/>
                </a:moveTo>
                <a:lnTo>
                  <a:pt x="0" y="0"/>
                </a:lnTo>
                <a:lnTo>
                  <a:pt x="0" y="6858000"/>
                </a:lnTo>
                <a:lnTo>
                  <a:pt x="7414590" y="6858000"/>
                </a:lnTo>
                <a:lnTo>
                  <a:pt x="7190438" y="6653180"/>
                </a:lnTo>
                <a:cubicBezTo>
                  <a:pt x="6430500" y="5886818"/>
                  <a:pt x="5946116" y="4727032"/>
                  <a:pt x="5946116" y="3429000"/>
                </a:cubicBezTo>
                <a:cubicBezTo>
                  <a:pt x="5946116" y="2130969"/>
                  <a:pt x="6430500" y="971182"/>
                  <a:pt x="7190441" y="204820"/>
                </a:cubicBezTo>
                <a:lnTo>
                  <a:pt x="7414590" y="0"/>
                </a:lnTo>
                <a:close/>
              </a:path>
            </a:pathLst>
          </a:custGeom>
        </p:spPr>
      </p:pic>
      <p:sp>
        <p:nvSpPr>
          <p:cNvPr id="22" name="MH_Text_1"/>
          <p:cNvSpPr/>
          <p:nvPr>
            <p:custDataLst>
              <p:tags r:id="rId3"/>
            </p:custDataLst>
          </p:nvPr>
        </p:nvSpPr>
        <p:spPr>
          <a:xfrm>
            <a:off x="1025139" y="1199639"/>
            <a:ext cx="4588940" cy="1998663"/>
          </a:xfrm>
          <a:prstGeom prst="rect">
            <a:avLst/>
          </a:prstGeom>
          <a:noFill/>
        </p:spPr>
        <p:txBody>
          <a:bodyPr anchor="ctr">
            <a:normAutofit/>
          </a:bodyPr>
          <a:lstStyle/>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海峡英才网 团队引导师</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海西思享汇体验研究中心    联合创始人</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国家人力资源与社会保障部认证沙盘引导师</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团队建设与管理教练</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中国企业新锐培训师百强</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北大、清华、厦大等高校总裁班特约团队引导师</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MH_Text_2"/>
          <p:cNvSpPr/>
          <p:nvPr>
            <p:custDataLst>
              <p:tags r:id="rId4"/>
            </p:custDataLst>
          </p:nvPr>
        </p:nvSpPr>
        <p:spPr>
          <a:xfrm>
            <a:off x="507313" y="3705382"/>
            <a:ext cx="4831412" cy="1998662"/>
          </a:xfrm>
          <a:prstGeom prst="rect">
            <a:avLst/>
          </a:prstGeom>
          <a:noFill/>
        </p:spPr>
        <p:txBody>
          <a:bodyPr anchor="ctr">
            <a:noAutofit/>
          </a:bodyPr>
          <a:lstStyle/>
          <a:p>
            <a:pPr algn="just" eaLnBrk="1" fontAlgn="auto" hangingPunct="1">
              <a:lnSpc>
                <a:spcPct val="130000"/>
              </a:lnSpc>
              <a:spcBef>
                <a:spcPts val="0"/>
              </a:spcBef>
              <a:spcAft>
                <a:spcPts val="0"/>
              </a:spcAft>
              <a:buClr>
                <a:schemeClr val="accent1"/>
              </a:buClr>
              <a:defRPr/>
            </a:pPr>
            <a:r>
              <a:rPr lang="zh-CN" altLang="en-US" b="1" dirty="0" smtClean="0">
                <a:solidFill>
                  <a:srgbClr val="5B9BD5"/>
                </a:solidFill>
                <a:latin typeface="微软雅黑" panose="020B0503020204020204" pitchFamily="34" charset="-122"/>
                <a:ea typeface="微软雅黑" panose="020B0503020204020204" pitchFamily="34" charset="-122"/>
              </a:rPr>
              <a:t>　　</a:t>
            </a:r>
            <a:r>
              <a:rPr lang="en-US" altLang="zh-CN" b="1" dirty="0" smtClean="0">
                <a:solidFill>
                  <a:srgbClr val="5B9BD5"/>
                </a:solidFill>
                <a:latin typeface="微软雅黑" panose="020B0503020204020204" pitchFamily="34" charset="-122"/>
                <a:ea typeface="微软雅黑" panose="020B0503020204020204" pitchFamily="34" charset="-122"/>
              </a:rPr>
              <a:t>XXXXXXXXXX</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是</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优秀的团队引导师、团队建设与管理教练。同时对于电商行业有丰富的培训经验，是阿里巴巴集团闽汕地区网商训练营的高级培训教练。在超过</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年的培训生涯中，积累了超过</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4000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学时</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700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多场及</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500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多家企事业单位体验式培训授课经验，受训人员不低于</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30000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人。曾历任多家行业企业的项目经理、市场总监、培训总监、团队负责人、团队顾问、特聘讲师。</a:t>
            </a:r>
          </a:p>
        </p:txBody>
      </p:sp>
      <p:sp>
        <p:nvSpPr>
          <p:cNvPr id="24" name="MH_SubTitle_1"/>
          <p:cNvSpPr>
            <a:spLocks/>
          </p:cNvSpPr>
          <p:nvPr>
            <p:custDataLst>
              <p:tags r:id="rId5"/>
            </p:custDataLst>
          </p:nvPr>
        </p:nvSpPr>
        <p:spPr bwMode="auto">
          <a:xfrm>
            <a:off x="-1" y="2129440"/>
            <a:ext cx="359532" cy="2526096"/>
          </a:xfrm>
          <a:custGeom>
            <a:avLst/>
            <a:gdLst>
              <a:gd name="T0" fmla="*/ 0 w 1333499"/>
              <a:gd name="T1" fmla="*/ 0 h 6857999"/>
              <a:gd name="T2" fmla="*/ 711727 w 1333499"/>
              <a:gd name="T3" fmla="*/ 0 h 6857999"/>
              <a:gd name="T4" fmla="*/ 806635 w 1333499"/>
              <a:gd name="T5" fmla="*/ 204820 h 6857999"/>
              <a:gd name="T6" fmla="*/ 1333500 w 1333499"/>
              <a:gd name="T7" fmla="*/ 3428999 h 6857999"/>
              <a:gd name="T8" fmla="*/ 806636 w 1333499"/>
              <a:gd name="T9" fmla="*/ 6653180 h 6857999"/>
              <a:gd name="T10" fmla="*/ 711727 w 1333499"/>
              <a:gd name="T11" fmla="*/ 6858000 h 6857999"/>
              <a:gd name="T12" fmla="*/ 0 w 1333499"/>
              <a:gd name="T13" fmla="*/ 6858000 h 6857999"/>
              <a:gd name="T14" fmla="*/ 0 60000 65536"/>
              <a:gd name="T15" fmla="*/ 0 60000 65536"/>
              <a:gd name="T16" fmla="*/ 0 60000 65536"/>
              <a:gd name="T17" fmla="*/ 0 60000 65536"/>
              <a:gd name="T18" fmla="*/ 0 60000 65536"/>
              <a:gd name="T19" fmla="*/ 0 60000 65536"/>
              <a:gd name="T20" fmla="*/ 0 60000 65536"/>
              <a:gd name="T21" fmla="*/ 0 w 1333499"/>
              <a:gd name="T22" fmla="*/ 0 h 6857999"/>
              <a:gd name="T23" fmla="*/ 1333499 w 1333499"/>
              <a:gd name="T24" fmla="*/ 6857999 h 68579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3499" h="6857999">
                <a:moveTo>
                  <a:pt x="0" y="0"/>
                </a:moveTo>
                <a:lnTo>
                  <a:pt x="711726" y="0"/>
                </a:lnTo>
                <a:lnTo>
                  <a:pt x="806634" y="204820"/>
                </a:lnTo>
                <a:cubicBezTo>
                  <a:pt x="1128404" y="971182"/>
                  <a:pt x="1333499" y="2130969"/>
                  <a:pt x="1333499" y="3428999"/>
                </a:cubicBezTo>
                <a:cubicBezTo>
                  <a:pt x="1333499" y="4727031"/>
                  <a:pt x="1128404" y="5886817"/>
                  <a:pt x="806635" y="6653179"/>
                </a:cubicBezTo>
                <a:lnTo>
                  <a:pt x="711726" y="6857999"/>
                </a:lnTo>
                <a:lnTo>
                  <a:pt x="0" y="6857999"/>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rIns="50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da-DK" altLang="zh-CN" sz="280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320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MH_SubTitle_1"/>
          <p:cNvSpPr>
            <a:spLocks/>
          </p:cNvSpPr>
          <p:nvPr>
            <p:custDataLst>
              <p:tags r:id="rId2"/>
            </p:custDataLst>
          </p:nvPr>
        </p:nvSpPr>
        <p:spPr bwMode="auto">
          <a:xfrm>
            <a:off x="-1" y="1510195"/>
            <a:ext cx="1307563" cy="4401718"/>
          </a:xfrm>
          <a:custGeom>
            <a:avLst/>
            <a:gdLst>
              <a:gd name="T0" fmla="*/ 0 w 1333499"/>
              <a:gd name="T1" fmla="*/ 0 h 6857999"/>
              <a:gd name="T2" fmla="*/ 711727 w 1333499"/>
              <a:gd name="T3" fmla="*/ 0 h 6857999"/>
              <a:gd name="T4" fmla="*/ 806635 w 1333499"/>
              <a:gd name="T5" fmla="*/ 204820 h 6857999"/>
              <a:gd name="T6" fmla="*/ 1333500 w 1333499"/>
              <a:gd name="T7" fmla="*/ 3428999 h 6857999"/>
              <a:gd name="T8" fmla="*/ 806636 w 1333499"/>
              <a:gd name="T9" fmla="*/ 6653180 h 6857999"/>
              <a:gd name="T10" fmla="*/ 711727 w 1333499"/>
              <a:gd name="T11" fmla="*/ 6858000 h 6857999"/>
              <a:gd name="T12" fmla="*/ 0 w 1333499"/>
              <a:gd name="T13" fmla="*/ 6858000 h 6857999"/>
              <a:gd name="T14" fmla="*/ 0 60000 65536"/>
              <a:gd name="T15" fmla="*/ 0 60000 65536"/>
              <a:gd name="T16" fmla="*/ 0 60000 65536"/>
              <a:gd name="T17" fmla="*/ 0 60000 65536"/>
              <a:gd name="T18" fmla="*/ 0 60000 65536"/>
              <a:gd name="T19" fmla="*/ 0 60000 65536"/>
              <a:gd name="T20" fmla="*/ 0 60000 65536"/>
              <a:gd name="T21" fmla="*/ 0 w 1333499"/>
              <a:gd name="T22" fmla="*/ 0 h 6857999"/>
              <a:gd name="T23" fmla="*/ 1333499 w 1333499"/>
              <a:gd name="T24" fmla="*/ 6857999 h 68579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3499" h="6857999">
                <a:moveTo>
                  <a:pt x="0" y="0"/>
                </a:moveTo>
                <a:lnTo>
                  <a:pt x="711726" y="0"/>
                </a:lnTo>
                <a:lnTo>
                  <a:pt x="806634" y="204820"/>
                </a:lnTo>
                <a:cubicBezTo>
                  <a:pt x="1128404" y="971182"/>
                  <a:pt x="1333499" y="2130969"/>
                  <a:pt x="1333499" y="3428999"/>
                </a:cubicBezTo>
                <a:cubicBezTo>
                  <a:pt x="1333499" y="4727031"/>
                  <a:pt x="1128404" y="5886817"/>
                  <a:pt x="806635" y="6653179"/>
                </a:cubicBezTo>
                <a:lnTo>
                  <a:pt x="711726" y="6857999"/>
                </a:lnTo>
                <a:lnTo>
                  <a:pt x="0" y="6857999"/>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rIns="50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dirty="0" smtClean="0">
                <a:solidFill>
                  <a:srgbClr val="FFFFFF"/>
                </a:solidFill>
                <a:latin typeface="微软雅黑" panose="020B0503020204020204" pitchFamily="34" charset="-122"/>
                <a:ea typeface="微软雅黑" panose="020B0503020204020204" pitchFamily="34" charset="-122"/>
              </a:rPr>
              <a:t>悦享健康</a:t>
            </a:r>
            <a:endParaRPr lang="en-US" altLang="zh-CN" sz="2800" dirty="0" smtClean="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2800" dirty="0" smtClean="0">
                <a:solidFill>
                  <a:srgbClr val="FFFFFF"/>
                </a:solidFill>
                <a:latin typeface="微软雅黑" panose="020B0503020204020204" pitchFamily="34" charset="-122"/>
                <a:ea typeface="微软雅黑" panose="020B0503020204020204" pitchFamily="34" charset="-122"/>
              </a:rPr>
              <a:t>推荐名师</a:t>
            </a:r>
            <a:endParaRPr lang="da-DK" altLang="zh-CN" sz="2800" dirty="0">
              <a:solidFill>
                <a:srgbClr val="FFFFFF"/>
              </a:solidFill>
              <a:latin typeface="微软雅黑" panose="020B0503020204020204" pitchFamily="34" charset="-122"/>
              <a:ea typeface="微软雅黑" panose="020B0503020204020204" pitchFamily="34" charset="-122"/>
            </a:endParaRPr>
          </a:p>
        </p:txBody>
      </p:sp>
      <p:sp>
        <p:nvSpPr>
          <p:cNvPr id="5" name="MH_Text_1"/>
          <p:cNvSpPr/>
          <p:nvPr>
            <p:custDataLst>
              <p:tags r:id="rId3"/>
            </p:custDataLst>
          </p:nvPr>
        </p:nvSpPr>
        <p:spPr>
          <a:xfrm>
            <a:off x="2193911" y="1313939"/>
            <a:ext cx="3413125" cy="1998663"/>
          </a:xfrm>
          <a:prstGeom prst="rect">
            <a:avLst/>
          </a:prstGeom>
          <a:noFill/>
        </p:spPr>
        <p:txBody>
          <a:bodyPr anchor="ctr">
            <a:normAutofit/>
          </a:bodyPr>
          <a:lstStyle/>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国家二级心理咨询师</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MBTI</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认证施测师（</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CPP</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注册企业管理教练（</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RCC</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PDP</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人力资源测试师</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厦门大学心理顾问</a:t>
            </a:r>
          </a:p>
          <a:p>
            <a:pPr marL="285750" indent="-285750" algn="just" eaLnBrk="1" fontAlgn="auto" hangingPunct="1">
              <a:lnSpc>
                <a:spcPct val="130000"/>
              </a:lnSpc>
              <a:spcBef>
                <a:spcPts val="0"/>
              </a:spcBef>
              <a:spcAft>
                <a:spcPts val="0"/>
              </a:spcAft>
              <a:buClr>
                <a:schemeClr val="accent1"/>
              </a:buClr>
              <a:buFont typeface="Wingdings" panose="05000000000000000000" pitchFamily="2" charset="2"/>
              <a:buChar char="u"/>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盛心阳光签约顾问</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15700" t="16643" r="24494" b="8663"/>
          <a:stretch/>
        </p:blipFill>
        <p:spPr>
          <a:xfrm rot="16200000">
            <a:off x="5920621" y="572764"/>
            <a:ext cx="6844143" cy="5698615"/>
          </a:xfrm>
          <a:custGeom>
            <a:avLst/>
            <a:gdLst>
              <a:gd name="connsiteX0" fmla="*/ 6844143 w 6844143"/>
              <a:gd name="connsiteY0" fmla="*/ 0 h 5698615"/>
              <a:gd name="connsiteX1" fmla="*/ 6844143 w 6844143"/>
              <a:gd name="connsiteY1" fmla="*/ 5698615 h 5698615"/>
              <a:gd name="connsiteX2" fmla="*/ 0 w 6844143"/>
              <a:gd name="connsiteY2" fmla="*/ 5698615 h 5698615"/>
              <a:gd name="connsiteX3" fmla="*/ 0 w 6844143"/>
              <a:gd name="connsiteY3" fmla="*/ 0 h 5698615"/>
              <a:gd name="connsiteX4" fmla="*/ 204406 w 6844143"/>
              <a:gd name="connsiteY4" fmla="*/ 115770 h 5698615"/>
              <a:gd name="connsiteX5" fmla="*/ 3422072 w 6844143"/>
              <a:gd name="connsiteY5" fmla="*/ 758440 h 5698615"/>
              <a:gd name="connsiteX6" fmla="*/ 6639738 w 6844143"/>
              <a:gd name="connsiteY6" fmla="*/ 115769 h 569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4143" h="5698615">
                <a:moveTo>
                  <a:pt x="6844143" y="0"/>
                </a:moveTo>
                <a:lnTo>
                  <a:pt x="6844143" y="5698615"/>
                </a:lnTo>
                <a:lnTo>
                  <a:pt x="0" y="5698615"/>
                </a:lnTo>
                <a:lnTo>
                  <a:pt x="0" y="0"/>
                </a:lnTo>
                <a:lnTo>
                  <a:pt x="204406" y="115770"/>
                </a:lnTo>
                <a:cubicBezTo>
                  <a:pt x="969220" y="508265"/>
                  <a:pt x="2126663" y="758440"/>
                  <a:pt x="3422072" y="758440"/>
                </a:cubicBezTo>
                <a:cubicBezTo>
                  <a:pt x="4717480" y="758440"/>
                  <a:pt x="5874924" y="508265"/>
                  <a:pt x="6639738" y="115769"/>
                </a:cubicBezTo>
                <a:close/>
              </a:path>
            </a:pathLst>
          </a:custGeom>
        </p:spPr>
      </p:pic>
      <p:sp>
        <p:nvSpPr>
          <p:cNvPr id="11" name="MH_SubTitle_1"/>
          <p:cNvSpPr>
            <a:spLocks/>
          </p:cNvSpPr>
          <p:nvPr>
            <p:custDataLst>
              <p:tags r:id="rId4"/>
            </p:custDataLst>
          </p:nvPr>
        </p:nvSpPr>
        <p:spPr bwMode="auto">
          <a:xfrm>
            <a:off x="5307666" y="0"/>
            <a:ext cx="1779597" cy="6858000"/>
          </a:xfrm>
          <a:custGeom>
            <a:avLst/>
            <a:gdLst>
              <a:gd name="T0" fmla="*/ 0 w 1333499"/>
              <a:gd name="T1" fmla="*/ 0 h 6857999"/>
              <a:gd name="T2" fmla="*/ 711727 w 1333499"/>
              <a:gd name="T3" fmla="*/ 0 h 6857999"/>
              <a:gd name="T4" fmla="*/ 806635 w 1333499"/>
              <a:gd name="T5" fmla="*/ 204820 h 6857999"/>
              <a:gd name="T6" fmla="*/ 1333500 w 1333499"/>
              <a:gd name="T7" fmla="*/ 3428999 h 6857999"/>
              <a:gd name="T8" fmla="*/ 806636 w 1333499"/>
              <a:gd name="T9" fmla="*/ 6653180 h 6857999"/>
              <a:gd name="T10" fmla="*/ 711727 w 1333499"/>
              <a:gd name="T11" fmla="*/ 6858000 h 6857999"/>
              <a:gd name="T12" fmla="*/ 0 w 1333499"/>
              <a:gd name="T13" fmla="*/ 6858000 h 6857999"/>
              <a:gd name="T14" fmla="*/ 0 60000 65536"/>
              <a:gd name="T15" fmla="*/ 0 60000 65536"/>
              <a:gd name="T16" fmla="*/ 0 60000 65536"/>
              <a:gd name="T17" fmla="*/ 0 60000 65536"/>
              <a:gd name="T18" fmla="*/ 0 60000 65536"/>
              <a:gd name="T19" fmla="*/ 0 60000 65536"/>
              <a:gd name="T20" fmla="*/ 0 60000 65536"/>
              <a:gd name="T21" fmla="*/ 0 w 1333499"/>
              <a:gd name="T22" fmla="*/ 0 h 6857999"/>
              <a:gd name="T23" fmla="*/ 1333499 w 1333499"/>
              <a:gd name="T24" fmla="*/ 6857999 h 68579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3499" h="6857999">
                <a:moveTo>
                  <a:pt x="0" y="0"/>
                </a:moveTo>
                <a:lnTo>
                  <a:pt x="711726" y="0"/>
                </a:lnTo>
                <a:lnTo>
                  <a:pt x="806634" y="204820"/>
                </a:lnTo>
                <a:cubicBezTo>
                  <a:pt x="1128404" y="971182"/>
                  <a:pt x="1333499" y="2130969"/>
                  <a:pt x="1333499" y="3428999"/>
                </a:cubicBezTo>
                <a:cubicBezTo>
                  <a:pt x="1333499" y="4727031"/>
                  <a:pt x="1128404" y="5886817"/>
                  <a:pt x="806635" y="6653179"/>
                </a:cubicBezTo>
                <a:lnTo>
                  <a:pt x="711726" y="6857999"/>
                </a:lnTo>
                <a:lnTo>
                  <a:pt x="0" y="6857999"/>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rIns="50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da-DK" altLang="zh-CN" sz="3200" dirty="0">
              <a:solidFill>
                <a:srgbClr val="FFFFFF"/>
              </a:solidFill>
            </a:endParaRPr>
          </a:p>
        </p:txBody>
      </p:sp>
      <p:sp>
        <p:nvSpPr>
          <p:cNvPr id="12" name="MH_SubTitle_1"/>
          <p:cNvSpPr>
            <a:spLocks/>
          </p:cNvSpPr>
          <p:nvPr>
            <p:custDataLst>
              <p:tags r:id="rId5"/>
            </p:custDataLst>
          </p:nvPr>
        </p:nvSpPr>
        <p:spPr bwMode="auto">
          <a:xfrm>
            <a:off x="4953256" y="0"/>
            <a:ext cx="1927378" cy="6858000"/>
          </a:xfrm>
          <a:custGeom>
            <a:avLst/>
            <a:gdLst>
              <a:gd name="T0" fmla="*/ 0 w 1333499"/>
              <a:gd name="T1" fmla="*/ 0 h 6857999"/>
              <a:gd name="T2" fmla="*/ 711727 w 1333499"/>
              <a:gd name="T3" fmla="*/ 0 h 6857999"/>
              <a:gd name="T4" fmla="*/ 806635 w 1333499"/>
              <a:gd name="T5" fmla="*/ 204820 h 6857999"/>
              <a:gd name="T6" fmla="*/ 1333500 w 1333499"/>
              <a:gd name="T7" fmla="*/ 3428999 h 6857999"/>
              <a:gd name="T8" fmla="*/ 806636 w 1333499"/>
              <a:gd name="T9" fmla="*/ 6653180 h 6857999"/>
              <a:gd name="T10" fmla="*/ 711727 w 1333499"/>
              <a:gd name="T11" fmla="*/ 6858000 h 6857999"/>
              <a:gd name="T12" fmla="*/ 0 w 1333499"/>
              <a:gd name="T13" fmla="*/ 6858000 h 6857999"/>
              <a:gd name="T14" fmla="*/ 0 60000 65536"/>
              <a:gd name="T15" fmla="*/ 0 60000 65536"/>
              <a:gd name="T16" fmla="*/ 0 60000 65536"/>
              <a:gd name="T17" fmla="*/ 0 60000 65536"/>
              <a:gd name="T18" fmla="*/ 0 60000 65536"/>
              <a:gd name="T19" fmla="*/ 0 60000 65536"/>
              <a:gd name="T20" fmla="*/ 0 60000 65536"/>
              <a:gd name="T21" fmla="*/ 0 w 1333499"/>
              <a:gd name="T22" fmla="*/ 0 h 6857999"/>
              <a:gd name="T23" fmla="*/ 1333499 w 1333499"/>
              <a:gd name="T24" fmla="*/ 6857999 h 68579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3499" h="6857999">
                <a:moveTo>
                  <a:pt x="0" y="0"/>
                </a:moveTo>
                <a:lnTo>
                  <a:pt x="711726" y="0"/>
                </a:lnTo>
                <a:lnTo>
                  <a:pt x="806634" y="204820"/>
                </a:lnTo>
                <a:cubicBezTo>
                  <a:pt x="1128404" y="971182"/>
                  <a:pt x="1333499" y="2130969"/>
                  <a:pt x="1333499" y="3428999"/>
                </a:cubicBezTo>
                <a:cubicBezTo>
                  <a:pt x="1333499" y="4727031"/>
                  <a:pt x="1128404" y="5886817"/>
                  <a:pt x="806635" y="6653179"/>
                </a:cubicBezTo>
                <a:lnTo>
                  <a:pt x="711726" y="6857999"/>
                </a:lnTo>
                <a:lnTo>
                  <a:pt x="0" y="6857999"/>
                </a:lnTo>
                <a:lnTo>
                  <a:pt x="0" y="0"/>
                </a:lnTo>
                <a:close/>
              </a:path>
            </a:pathLst>
          </a:custGeom>
          <a:solidFill>
            <a:schemeClr val="bg1"/>
          </a:solidFill>
          <a:ln>
            <a:noFill/>
          </a:ln>
        </p:spPr>
        <p:txBody>
          <a:bodyPr vert="eaVert" rIns="504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da-DK" altLang="zh-CN" sz="3200" dirty="0">
              <a:solidFill>
                <a:srgbClr val="FFFFFF"/>
              </a:solidFill>
            </a:endParaRPr>
          </a:p>
        </p:txBody>
      </p:sp>
      <p:grpSp>
        <p:nvGrpSpPr>
          <p:cNvPr id="14" name="组合 12"/>
          <p:cNvGrpSpPr>
            <a:grpSpLocks/>
          </p:cNvGrpSpPr>
          <p:nvPr/>
        </p:nvGrpSpPr>
        <p:grpSpPr bwMode="auto">
          <a:xfrm>
            <a:off x="-4763" y="57150"/>
            <a:ext cx="5900738" cy="954088"/>
            <a:chOff x="0" y="0"/>
            <a:chExt cx="5899700" cy="955515"/>
          </a:xfrm>
        </p:grpSpPr>
        <p:grpSp>
          <p:nvGrpSpPr>
            <p:cNvPr id="15" name="组合 13"/>
            <p:cNvGrpSpPr>
              <a:grpSpLocks/>
            </p:cNvGrpSpPr>
            <p:nvPr/>
          </p:nvGrpSpPr>
          <p:grpSpPr bwMode="auto">
            <a:xfrm>
              <a:off x="0" y="0"/>
              <a:ext cx="5888396" cy="914404"/>
              <a:chOff x="0" y="0"/>
              <a:chExt cx="5888396" cy="914404"/>
            </a:xfrm>
          </p:grpSpPr>
          <p:sp>
            <p:nvSpPr>
              <p:cNvPr id="17"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dirty="0" smtClean="0">
                    <a:solidFill>
                      <a:srgbClr val="2E75B5"/>
                    </a:solidFill>
                    <a:latin typeface="微软雅黑" panose="020B0503020204020204" pitchFamily="34" charset="-122"/>
                    <a:ea typeface="微软雅黑" panose="020B0503020204020204" pitchFamily="34" charset="-122"/>
                    <a:sym typeface="Segoe UI Black" pitchFamily="2" charset="0"/>
                  </a:rPr>
                  <a:t>项目主讲老师</a:t>
                </a:r>
                <a:endParaRPr lang="zh-CN" altLang="en-US" sz="3500" b="1" dirty="0">
                  <a:solidFill>
                    <a:srgbClr val="2E75B5"/>
                  </a:solidFill>
                  <a:latin typeface="微软雅黑" panose="020B0503020204020204" pitchFamily="34" charset="-122"/>
                  <a:ea typeface="微软雅黑" panose="020B0503020204020204" pitchFamily="34" charset="-122"/>
                  <a:sym typeface="Segoe UI Black" pitchFamily="2" charset="0"/>
                </a:endParaRPr>
              </a:p>
            </p:txBody>
          </p:sp>
          <p:grpSp>
            <p:nvGrpSpPr>
              <p:cNvPr id="18" name="组合 16"/>
              <p:cNvGrpSpPr>
                <a:grpSpLocks/>
              </p:cNvGrpSpPr>
              <p:nvPr/>
            </p:nvGrpSpPr>
            <p:grpSpPr bwMode="auto">
              <a:xfrm>
                <a:off x="0" y="5"/>
                <a:ext cx="981293" cy="914399"/>
                <a:chOff x="0" y="0"/>
                <a:chExt cx="981293" cy="914399"/>
              </a:xfrm>
            </p:grpSpPr>
            <p:sp>
              <p:nvSpPr>
                <p:cNvPr id="19"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0" name="组合 18"/>
                <p:cNvGrpSpPr>
                  <a:grpSpLocks/>
                </p:cNvGrpSpPr>
                <p:nvPr/>
              </p:nvGrpSpPr>
              <p:grpSpPr bwMode="auto">
                <a:xfrm>
                  <a:off x="0" y="0"/>
                  <a:ext cx="704852" cy="914399"/>
                  <a:chOff x="0" y="0"/>
                  <a:chExt cx="704852" cy="914399"/>
                </a:xfrm>
              </p:grpSpPr>
              <p:sp>
                <p:nvSpPr>
                  <p:cNvPr id="21"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2" name="组合 20"/>
                  <p:cNvGrpSpPr>
                    <a:grpSpLocks/>
                  </p:cNvGrpSpPr>
                  <p:nvPr/>
                </p:nvGrpSpPr>
                <p:grpSpPr bwMode="auto">
                  <a:xfrm>
                    <a:off x="91136" y="0"/>
                    <a:ext cx="575833" cy="914399"/>
                    <a:chOff x="0" y="0"/>
                    <a:chExt cx="575833" cy="914399"/>
                  </a:xfrm>
                </p:grpSpPr>
                <p:sp>
                  <p:nvSpPr>
                    <p:cNvPr id="23"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dirty="0" smtClean="0">
                          <a:solidFill>
                            <a:schemeClr val="bg1"/>
                          </a:solidFill>
                          <a:latin typeface="Segoe UI Black" pitchFamily="2" charset="0"/>
                          <a:sym typeface="Segoe UI Black" pitchFamily="2" charset="0"/>
                        </a:rPr>
                        <a:t>2</a:t>
                      </a:r>
                      <a:endParaRPr lang="zh-CN" altLang="en-US" sz="4400" dirty="0">
                        <a:solidFill>
                          <a:schemeClr val="bg1"/>
                        </a:solidFill>
                        <a:latin typeface="Segoe UI Black" pitchFamily="2" charset="0"/>
                        <a:sym typeface="Segoe UI Black" pitchFamily="2" charset="0"/>
                      </a:endParaRPr>
                    </a:p>
                  </p:txBody>
                </p:sp>
                <p:sp>
                  <p:nvSpPr>
                    <p:cNvPr id="24"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6" name="文本框 14"/>
            <p:cNvSpPr>
              <a:spLocks noChangeArrowheads="1"/>
            </p:cNvSpPr>
            <p:nvPr/>
          </p:nvSpPr>
          <p:spPr bwMode="auto">
            <a:xfrm>
              <a:off x="1047751" y="555103"/>
              <a:ext cx="4851949"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2000" dirty="0" smtClean="0">
                  <a:solidFill>
                    <a:srgbClr val="757070"/>
                  </a:solidFill>
                  <a:latin typeface="微软雅黑" panose="020B0503020204020204" pitchFamily="34" charset="-122"/>
                  <a:ea typeface="微软雅黑" panose="020B0503020204020204" pitchFamily="34" charset="-122"/>
                </a:rPr>
                <a:t>XXXXXXXXXX</a:t>
              </a:r>
              <a:endParaRPr lang="zh-CN" altLang="en-US" sz="2000" dirty="0">
                <a:solidFill>
                  <a:srgbClr val="757070"/>
                </a:solidFill>
                <a:latin typeface="微软雅黑" panose="020B0503020204020204" pitchFamily="34" charset="-122"/>
                <a:ea typeface="微软雅黑" panose="020B0503020204020204" pitchFamily="34" charset="-122"/>
              </a:endParaRPr>
            </a:p>
          </p:txBody>
        </p:sp>
      </p:grpSp>
      <p:sp>
        <p:nvSpPr>
          <p:cNvPr id="6" name="MH_Text_2"/>
          <p:cNvSpPr/>
          <p:nvPr>
            <p:custDataLst>
              <p:tags r:id="rId6"/>
            </p:custDataLst>
          </p:nvPr>
        </p:nvSpPr>
        <p:spPr>
          <a:xfrm>
            <a:off x="1484768" y="3779273"/>
            <a:ext cx="4831412" cy="1998662"/>
          </a:xfrm>
          <a:prstGeom prst="rect">
            <a:avLst/>
          </a:prstGeom>
          <a:noFill/>
        </p:spPr>
        <p:txBody>
          <a:bodyPr anchor="ctr">
            <a:noAutofit/>
          </a:bodyPr>
          <a:lstStyle/>
          <a:p>
            <a:pPr algn="just" eaLnBrk="1" fontAlgn="auto" hangingPunct="1">
              <a:lnSpc>
                <a:spcPct val="130000"/>
              </a:lnSpc>
              <a:spcBef>
                <a:spcPts val="0"/>
              </a:spcBef>
              <a:spcAft>
                <a:spcPts val="0"/>
              </a:spcAft>
              <a:buClr>
                <a:schemeClr val="accent1"/>
              </a:buClr>
              <a:defRPr/>
            </a:pPr>
            <a:r>
              <a:rPr lang="zh-CN" altLang="en-US" b="1" dirty="0" smtClean="0">
                <a:solidFill>
                  <a:srgbClr val="5B9BD5"/>
                </a:solidFill>
                <a:latin typeface="微软雅黑" panose="020B0503020204020204" pitchFamily="34" charset="-122"/>
                <a:ea typeface="微软雅黑" panose="020B0503020204020204" pitchFamily="34" charset="-122"/>
              </a:rPr>
              <a:t>　　</a:t>
            </a:r>
            <a:r>
              <a:rPr lang="en-US" altLang="zh-CN" b="1" dirty="0" smtClean="0">
                <a:solidFill>
                  <a:srgbClr val="5B9BD5"/>
                </a:solidFill>
                <a:latin typeface="微软雅黑" panose="020B0503020204020204" pitchFamily="34" charset="-122"/>
                <a:ea typeface="微软雅黑" panose="020B0503020204020204" pitchFamily="34" charset="-122"/>
              </a:rPr>
              <a:t>XXXXXXXXXX</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毕业</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于南开大学，曾服务于联想、林德、九阳等企业；担任集团的培训总监，负责集团的管理层发展与员工发展项目，尤其是在人才培养、能力发展和培训体系构建方面积累了丰富的经验</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eaLnBrk="1" fontAlgn="auto" hangingPunct="1">
              <a:lnSpc>
                <a:spcPct val="130000"/>
              </a:lnSpc>
              <a:spcBef>
                <a:spcPts val="0"/>
              </a:spcBef>
              <a:spcAft>
                <a:spcPts val="0"/>
              </a:spcAft>
              <a:buClr>
                <a:schemeClr val="accent1"/>
              </a:buClr>
              <a:defRPr/>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参加</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过</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高效能人士</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7</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个习惯</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情景领导</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关键时刻</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MOT》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等认证课程培训；在企业工作期间，主讲课程超过百场，课程领域涉及管理技能与领导力，有着丰富的授课经验。</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254856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2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矩形 5"/>
          <p:cNvSpPr>
            <a:spLocks noChangeArrowheads="1"/>
          </p:cNvSpPr>
          <p:nvPr/>
        </p:nvSpPr>
        <p:spPr bwMode="auto">
          <a:xfrm>
            <a:off x="5486400" y="0"/>
            <a:ext cx="706438" cy="3519488"/>
          </a:xfrm>
          <a:custGeom>
            <a:avLst/>
            <a:gdLst>
              <a:gd name="T0" fmla="*/ 0 w 997527"/>
              <a:gd name="T1" fmla="*/ 0 h 3519055"/>
              <a:gd name="T2" fmla="*/ 500292 w 997527"/>
              <a:gd name="T3" fmla="*/ 0 h 3519055"/>
              <a:gd name="T4" fmla="*/ 500292 w 997527"/>
              <a:gd name="T5" fmla="*/ 3519921 h 3519055"/>
              <a:gd name="T6" fmla="*/ 0 w 997527"/>
              <a:gd name="T7" fmla="*/ 2951744 h 3519055"/>
              <a:gd name="T8" fmla="*/ 0 w 997527"/>
              <a:gd name="T9" fmla="*/ 0 h 3519055"/>
              <a:gd name="T10" fmla="*/ 0 60000 65536"/>
              <a:gd name="T11" fmla="*/ 0 60000 65536"/>
              <a:gd name="T12" fmla="*/ 0 60000 65536"/>
              <a:gd name="T13" fmla="*/ 0 60000 65536"/>
              <a:gd name="T14" fmla="*/ 0 60000 65536"/>
              <a:gd name="T15" fmla="*/ 0 w 997527"/>
              <a:gd name="T16" fmla="*/ 0 h 3519055"/>
              <a:gd name="T17" fmla="*/ 997527 w 997527"/>
              <a:gd name="T18" fmla="*/ 3519055 h 3519055"/>
            </a:gdLst>
            <a:ahLst/>
            <a:cxnLst>
              <a:cxn ang="T10">
                <a:pos x="T0" y="T1"/>
              </a:cxn>
              <a:cxn ang="T11">
                <a:pos x="T2" y="T3"/>
              </a:cxn>
              <a:cxn ang="T12">
                <a:pos x="T4" y="T5"/>
              </a:cxn>
              <a:cxn ang="T13">
                <a:pos x="T6" y="T7"/>
              </a:cxn>
              <a:cxn ang="T14">
                <a:pos x="T8" y="T9"/>
              </a:cxn>
            </a:cxnLst>
            <a:rect l="T15" t="T16" r="T17" b="T18"/>
            <a:pathLst>
              <a:path w="997527" h="3519055">
                <a:moveTo>
                  <a:pt x="0" y="0"/>
                </a:moveTo>
                <a:lnTo>
                  <a:pt x="997527" y="0"/>
                </a:lnTo>
                <a:lnTo>
                  <a:pt x="997527" y="3519055"/>
                </a:lnTo>
                <a:lnTo>
                  <a:pt x="0" y="29510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4100" name="矩形 6"/>
          <p:cNvSpPr>
            <a:spLocks noChangeArrowheads="1"/>
          </p:cNvSpPr>
          <p:nvPr/>
        </p:nvSpPr>
        <p:spPr bwMode="auto">
          <a:xfrm>
            <a:off x="5486400" y="3519488"/>
            <a:ext cx="706438" cy="3338512"/>
          </a:xfrm>
          <a:custGeom>
            <a:avLst/>
            <a:gdLst>
              <a:gd name="T0" fmla="*/ 6948 w 997527"/>
              <a:gd name="T1" fmla="*/ 457082 h 3338945"/>
              <a:gd name="T2" fmla="*/ 500292 w 997527"/>
              <a:gd name="T3" fmla="*/ 0 h 3338945"/>
              <a:gd name="T4" fmla="*/ 500292 w 997527"/>
              <a:gd name="T5" fmla="*/ 3338079 h 3338945"/>
              <a:gd name="T6" fmla="*/ 0 w 997527"/>
              <a:gd name="T7" fmla="*/ 3338079 h 3338945"/>
              <a:gd name="T8" fmla="*/ 6948 w 997527"/>
              <a:gd name="T9" fmla="*/ 457082 h 3338945"/>
              <a:gd name="T10" fmla="*/ 0 60000 65536"/>
              <a:gd name="T11" fmla="*/ 0 60000 65536"/>
              <a:gd name="T12" fmla="*/ 0 60000 65536"/>
              <a:gd name="T13" fmla="*/ 0 60000 65536"/>
              <a:gd name="T14" fmla="*/ 0 60000 65536"/>
              <a:gd name="T15" fmla="*/ 0 w 997527"/>
              <a:gd name="T16" fmla="*/ 0 h 3338945"/>
              <a:gd name="T17" fmla="*/ 997527 w 997527"/>
              <a:gd name="T18" fmla="*/ 3338945 h 3338945"/>
            </a:gdLst>
            <a:ahLst/>
            <a:cxnLst>
              <a:cxn ang="T10">
                <a:pos x="T0" y="T1"/>
              </a:cxn>
              <a:cxn ang="T11">
                <a:pos x="T2" y="T3"/>
              </a:cxn>
              <a:cxn ang="T12">
                <a:pos x="T4" y="T5"/>
              </a:cxn>
              <a:cxn ang="T13">
                <a:pos x="T6" y="T7"/>
              </a:cxn>
              <a:cxn ang="T14">
                <a:pos x="T8" y="T9"/>
              </a:cxn>
            </a:cxnLst>
            <a:rect l="T15" t="T16" r="T17" b="T18"/>
            <a:pathLst>
              <a:path w="997527" h="3338945">
                <a:moveTo>
                  <a:pt x="13854" y="457200"/>
                </a:moveTo>
                <a:lnTo>
                  <a:pt x="997527" y="0"/>
                </a:lnTo>
                <a:lnTo>
                  <a:pt x="997527" y="3338945"/>
                </a:lnTo>
                <a:lnTo>
                  <a:pt x="0" y="3338945"/>
                </a:lnTo>
                <a:lnTo>
                  <a:pt x="13854" y="4572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4101" name="文本框 7"/>
          <p:cNvSpPr>
            <a:spLocks noChangeArrowheads="1"/>
          </p:cNvSpPr>
          <p:nvPr/>
        </p:nvSpPr>
        <p:spPr bwMode="auto">
          <a:xfrm>
            <a:off x="2568575" y="14288"/>
            <a:ext cx="2835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9600">
                <a:solidFill>
                  <a:schemeClr val="bg1"/>
                </a:solidFill>
                <a:latin typeface="迷你简汉真广标" panose="02010609000101010101" pitchFamily="49" charset="-122"/>
                <a:ea typeface="迷你简汉真广标" panose="02010609000101010101" pitchFamily="49" charset="-122"/>
                <a:sym typeface="Segoe UI Black" pitchFamily="2" charset="0"/>
              </a:rPr>
              <a:t>目录</a:t>
            </a:r>
          </a:p>
        </p:txBody>
      </p:sp>
      <p:sp>
        <p:nvSpPr>
          <p:cNvPr id="4102" name="文本框 8"/>
          <p:cNvSpPr>
            <a:spLocks noChangeArrowheads="1"/>
          </p:cNvSpPr>
          <p:nvPr/>
        </p:nvSpPr>
        <p:spPr bwMode="auto">
          <a:xfrm>
            <a:off x="5486400" y="384175"/>
            <a:ext cx="425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rgbClr val="2E75B5"/>
                </a:solidFill>
                <a:latin typeface="Segoe UI Emoji" pitchFamily="2" charset="0"/>
                <a:sym typeface="Segoe UI Emoji" pitchFamily="2" charset="0"/>
              </a:rPr>
              <a:t>Cont</a:t>
            </a:r>
            <a:r>
              <a:rPr lang="en-US" altLang="zh-CN" sz="7200">
                <a:solidFill>
                  <a:srgbClr val="9CC2E5"/>
                </a:solidFill>
                <a:latin typeface="Segoe UI Emoji" pitchFamily="2" charset="0"/>
                <a:sym typeface="Segoe UI Emoji" pitchFamily="2" charset="0"/>
              </a:rPr>
              <a:t>ents</a:t>
            </a:r>
            <a:endParaRPr lang="zh-CN" altLang="en-US" sz="7200">
              <a:solidFill>
                <a:srgbClr val="9CC2E5"/>
              </a:solidFill>
              <a:latin typeface="Segoe UI Emoji" pitchFamily="2" charset="0"/>
              <a:sym typeface="Segoe UI Emoji" pitchFamily="2" charset="0"/>
            </a:endParaRPr>
          </a:p>
        </p:txBody>
      </p:sp>
      <p:sp>
        <p:nvSpPr>
          <p:cNvPr id="4103" name="直角三角形 13"/>
          <p:cNvSpPr>
            <a:spLocks noChangeArrowheads="1"/>
          </p:cNvSpPr>
          <p:nvPr/>
        </p:nvSpPr>
        <p:spPr bwMode="auto">
          <a:xfrm>
            <a:off x="0" y="1873250"/>
            <a:ext cx="1771650" cy="4984750"/>
          </a:xfrm>
          <a:prstGeom prst="rtTriangle">
            <a:avLst/>
          </a:prstGeom>
          <a:solidFill>
            <a:srgbClr val="D8D8D8">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4" name="椭圆 14"/>
          <p:cNvSpPr>
            <a:spLocks noChangeArrowheads="1"/>
          </p:cNvSpPr>
          <p:nvPr/>
        </p:nvSpPr>
        <p:spPr bwMode="auto">
          <a:xfrm>
            <a:off x="6989763" y="1873250"/>
            <a:ext cx="817562" cy="817563"/>
          </a:xfrm>
          <a:prstGeom prst="ellipse">
            <a:avLst/>
          </a:prstGeom>
          <a:solidFill>
            <a:srgbClr val="2E7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5" name="椭圆 15"/>
          <p:cNvSpPr>
            <a:spLocks noChangeArrowheads="1"/>
          </p:cNvSpPr>
          <p:nvPr/>
        </p:nvSpPr>
        <p:spPr bwMode="auto">
          <a:xfrm>
            <a:off x="6989763" y="3109913"/>
            <a:ext cx="817562" cy="817562"/>
          </a:xfrm>
          <a:prstGeom prst="ellipse">
            <a:avLst/>
          </a:prstGeom>
          <a:solidFill>
            <a:srgbClr val="2E7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6" name="椭圆 16"/>
          <p:cNvSpPr>
            <a:spLocks noChangeArrowheads="1"/>
          </p:cNvSpPr>
          <p:nvPr/>
        </p:nvSpPr>
        <p:spPr bwMode="auto">
          <a:xfrm>
            <a:off x="6989763" y="4371975"/>
            <a:ext cx="817562" cy="8159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7" name="椭圆 17"/>
          <p:cNvSpPr>
            <a:spLocks noChangeArrowheads="1"/>
          </p:cNvSpPr>
          <p:nvPr/>
        </p:nvSpPr>
        <p:spPr bwMode="auto">
          <a:xfrm>
            <a:off x="6989763" y="5632450"/>
            <a:ext cx="817562" cy="8159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8" name="文本框 18"/>
          <p:cNvSpPr>
            <a:spLocks noChangeArrowheads="1"/>
          </p:cNvSpPr>
          <p:nvPr/>
        </p:nvSpPr>
        <p:spPr bwMode="auto">
          <a:xfrm>
            <a:off x="7177088" y="1966913"/>
            <a:ext cx="331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chemeClr val="bg1"/>
                </a:solidFill>
                <a:latin typeface="Segoe UI Black" pitchFamily="2" charset="0"/>
                <a:sym typeface="Segoe UI Black" pitchFamily="2" charset="0"/>
              </a:rPr>
              <a:t>1</a:t>
            </a:r>
            <a:endParaRPr lang="zh-CN" altLang="en-US" sz="3600">
              <a:solidFill>
                <a:schemeClr val="bg1"/>
              </a:solidFill>
              <a:latin typeface="Segoe UI Black" pitchFamily="2" charset="0"/>
              <a:sym typeface="Segoe UI Black" pitchFamily="2" charset="0"/>
            </a:endParaRPr>
          </a:p>
        </p:txBody>
      </p:sp>
      <p:sp>
        <p:nvSpPr>
          <p:cNvPr id="4109" name="文本框 19"/>
          <p:cNvSpPr>
            <a:spLocks noChangeArrowheads="1"/>
          </p:cNvSpPr>
          <p:nvPr/>
        </p:nvSpPr>
        <p:spPr bwMode="auto">
          <a:xfrm>
            <a:off x="7177088" y="3195638"/>
            <a:ext cx="331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chemeClr val="bg1"/>
                </a:solidFill>
                <a:latin typeface="Segoe UI Black" pitchFamily="2" charset="0"/>
                <a:sym typeface="Segoe UI Black" pitchFamily="2" charset="0"/>
              </a:rPr>
              <a:t>2</a:t>
            </a:r>
            <a:endParaRPr lang="zh-CN" altLang="en-US" sz="3600">
              <a:solidFill>
                <a:schemeClr val="bg1"/>
              </a:solidFill>
              <a:latin typeface="Segoe UI Black" pitchFamily="2" charset="0"/>
              <a:sym typeface="Segoe UI Black" pitchFamily="2" charset="0"/>
            </a:endParaRPr>
          </a:p>
        </p:txBody>
      </p:sp>
      <p:sp>
        <p:nvSpPr>
          <p:cNvPr id="4110" name="文本框 20"/>
          <p:cNvSpPr>
            <a:spLocks noChangeArrowheads="1"/>
          </p:cNvSpPr>
          <p:nvPr/>
        </p:nvSpPr>
        <p:spPr bwMode="auto">
          <a:xfrm>
            <a:off x="7177088" y="4456113"/>
            <a:ext cx="331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chemeClr val="bg1"/>
                </a:solidFill>
                <a:latin typeface="Segoe UI Black" pitchFamily="2" charset="0"/>
                <a:sym typeface="Segoe UI Black" pitchFamily="2" charset="0"/>
              </a:rPr>
              <a:t>3</a:t>
            </a:r>
            <a:endParaRPr lang="zh-CN" altLang="en-US" sz="3600">
              <a:solidFill>
                <a:schemeClr val="bg1"/>
              </a:solidFill>
              <a:latin typeface="Segoe UI Black" pitchFamily="2" charset="0"/>
              <a:sym typeface="Segoe UI Black" pitchFamily="2" charset="0"/>
            </a:endParaRPr>
          </a:p>
        </p:txBody>
      </p:sp>
      <p:sp>
        <p:nvSpPr>
          <p:cNvPr id="4111" name="文本框 21"/>
          <p:cNvSpPr>
            <a:spLocks noChangeArrowheads="1"/>
          </p:cNvSpPr>
          <p:nvPr/>
        </p:nvSpPr>
        <p:spPr bwMode="auto">
          <a:xfrm>
            <a:off x="7177088" y="5718175"/>
            <a:ext cx="331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chemeClr val="bg1"/>
                </a:solidFill>
                <a:latin typeface="Segoe UI Black" pitchFamily="2" charset="0"/>
                <a:sym typeface="Segoe UI Black" pitchFamily="2" charset="0"/>
              </a:rPr>
              <a:t>4</a:t>
            </a:r>
            <a:endParaRPr lang="zh-CN" altLang="en-US" sz="3600">
              <a:solidFill>
                <a:schemeClr val="bg1"/>
              </a:solidFill>
              <a:latin typeface="Segoe UI Black" pitchFamily="2" charset="0"/>
              <a:sym typeface="Segoe UI Black" pitchFamily="2" charset="0"/>
            </a:endParaRPr>
          </a:p>
        </p:txBody>
      </p:sp>
      <p:sp>
        <p:nvSpPr>
          <p:cNvPr id="4112" name="文本框 22"/>
          <p:cNvSpPr>
            <a:spLocks noChangeArrowheads="1"/>
          </p:cNvSpPr>
          <p:nvPr/>
        </p:nvSpPr>
        <p:spPr bwMode="auto">
          <a:xfrm>
            <a:off x="7994650" y="1874838"/>
            <a:ext cx="3822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rPr>
              <a:t>项目背景</a:t>
            </a:r>
            <a:endParaRPr lang="en-US" altLang="zh-CN" sz="440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endParaRPr>
          </a:p>
        </p:txBody>
      </p:sp>
      <p:sp>
        <p:nvSpPr>
          <p:cNvPr id="4113" name="直角三角形 26"/>
          <p:cNvSpPr>
            <a:spLocks noChangeArrowheads="1"/>
          </p:cNvSpPr>
          <p:nvPr/>
        </p:nvSpPr>
        <p:spPr bwMode="auto">
          <a:xfrm flipV="1">
            <a:off x="0" y="-42863"/>
            <a:ext cx="1301750" cy="3886201"/>
          </a:xfrm>
          <a:prstGeom prst="rtTriangle">
            <a:avLst/>
          </a:prstGeom>
          <a:solidFill>
            <a:srgbClr val="D8D8D8">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14" name="文本框 22"/>
          <p:cNvSpPr>
            <a:spLocks noChangeArrowheads="1"/>
          </p:cNvSpPr>
          <p:nvPr/>
        </p:nvSpPr>
        <p:spPr bwMode="auto">
          <a:xfrm>
            <a:off x="7994650" y="3067050"/>
            <a:ext cx="38227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rPr>
              <a:t>项目安排</a:t>
            </a:r>
            <a:endParaRPr lang="en-US" altLang="zh-CN" sz="440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endParaRPr>
          </a:p>
        </p:txBody>
      </p:sp>
      <p:sp>
        <p:nvSpPr>
          <p:cNvPr id="4115" name="文本框 22"/>
          <p:cNvSpPr>
            <a:spLocks noChangeArrowheads="1"/>
          </p:cNvSpPr>
          <p:nvPr/>
        </p:nvSpPr>
        <p:spPr bwMode="auto">
          <a:xfrm>
            <a:off x="7994650" y="4394200"/>
            <a:ext cx="38227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dirty="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rPr>
              <a:t>项目配套</a:t>
            </a:r>
            <a:endParaRPr lang="en-US" altLang="zh-CN" sz="4400" dirty="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endParaRPr>
          </a:p>
        </p:txBody>
      </p:sp>
      <p:sp>
        <p:nvSpPr>
          <p:cNvPr id="20" name="文本框 22"/>
          <p:cNvSpPr>
            <a:spLocks noChangeArrowheads="1"/>
          </p:cNvSpPr>
          <p:nvPr/>
        </p:nvSpPr>
        <p:spPr bwMode="auto">
          <a:xfrm>
            <a:off x="7994650" y="5632450"/>
            <a:ext cx="38227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smtClean="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rPr>
              <a:t>项目报价</a:t>
            </a:r>
            <a:endParaRPr lang="en-US" altLang="zh-CN" sz="4400" dirty="0">
              <a:solidFill>
                <a:srgbClr val="595959"/>
              </a:solidFill>
              <a:latin typeface="迷你简汉真广标" panose="02010609000101010101" pitchFamily="49" charset="-122"/>
              <a:ea typeface="迷你简汉真广标" panose="02010609000101010101" pitchFamily="49" charset="-122"/>
              <a:cs typeface="Tahoma" panose="020B0604030504040204" pitchFamily="34" charset="0"/>
              <a:sym typeface="Tahoma" panose="020B060403050404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14"/>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990850"/>
          </a:xfrm>
          <a:custGeom>
            <a:avLst/>
            <a:gdLst>
              <a:gd name="T0" fmla="*/ 0 w 12192000"/>
              <a:gd name="T1" fmla="*/ 0 h 2609850"/>
              <a:gd name="T2" fmla="*/ 12192000 w 12192000"/>
              <a:gd name="T3" fmla="*/ 0 h 2609850"/>
              <a:gd name="T4" fmla="*/ 6096000 w 12192000"/>
              <a:gd name="T5" fmla="*/ 2609850 h 2609850"/>
              <a:gd name="T6" fmla="*/ 0 w 12192000"/>
              <a:gd name="T7" fmla="*/ 0 h 2609850"/>
              <a:gd name="T8" fmla="*/ 12192000 w 12192000"/>
              <a:gd name="T9" fmla="*/ 2609850 h 2609850"/>
            </a:gdLst>
            <a:ahLst/>
            <a:cxnLst>
              <a:cxn ang="0">
                <a:pos x="T0" y="T1"/>
              </a:cxn>
              <a:cxn ang="0">
                <a:pos x="T2" y="T3"/>
              </a:cxn>
              <a:cxn ang="0">
                <a:pos x="T4" y="T5"/>
              </a:cxn>
            </a:cxnLst>
            <a:rect l="T6" t="T7" r="T8" b="T9"/>
            <a:pathLst>
              <a:path w="12192000" h="2609850">
                <a:moveTo>
                  <a:pt x="0" y="0"/>
                </a:moveTo>
                <a:lnTo>
                  <a:pt x="12192000" y="0"/>
                </a:lnTo>
                <a:lnTo>
                  <a:pt x="6096000" y="260985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4579" name="组合 10"/>
          <p:cNvGrpSpPr>
            <a:grpSpLocks/>
          </p:cNvGrpSpPr>
          <p:nvPr/>
        </p:nvGrpSpPr>
        <p:grpSpPr bwMode="auto">
          <a:xfrm flipV="1">
            <a:off x="2667000" y="4568825"/>
            <a:ext cx="7258050" cy="2435225"/>
            <a:chOff x="0" y="0"/>
            <a:chExt cx="7110389" cy="2443343"/>
          </a:xfrm>
        </p:grpSpPr>
        <p:grpSp>
          <p:nvGrpSpPr>
            <p:cNvPr id="24583" name="组合 1"/>
            <p:cNvGrpSpPr>
              <a:grpSpLocks/>
            </p:cNvGrpSpPr>
            <p:nvPr/>
          </p:nvGrpSpPr>
          <p:grpSpPr bwMode="auto">
            <a:xfrm>
              <a:off x="1583972" y="0"/>
              <a:ext cx="3528130" cy="2443343"/>
              <a:chOff x="0" y="0"/>
              <a:chExt cx="3182548" cy="2036641"/>
            </a:xfrm>
          </p:grpSpPr>
          <p:sp>
            <p:nvSpPr>
              <p:cNvPr id="24590" name="等腰三角形 2"/>
              <p:cNvSpPr>
                <a:spLocks noChangeArrowheads="1"/>
              </p:cNvSpPr>
              <p:nvPr/>
            </p:nvSpPr>
            <p:spPr bwMode="auto">
              <a:xfrm flipV="1">
                <a:off x="0" y="55803"/>
                <a:ext cx="3175876" cy="1980838"/>
              </a:xfrm>
              <a:prstGeom prst="triangle">
                <a:avLst>
                  <a:gd name="adj" fmla="val 50000"/>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91" name="等腰三角形 7"/>
              <p:cNvSpPr>
                <a:spLocks noChangeArrowheads="1"/>
              </p:cNvSpPr>
              <p:nvPr/>
            </p:nvSpPr>
            <p:spPr bwMode="auto">
              <a:xfrm rot="5400000">
                <a:off x="1366923" y="221015"/>
                <a:ext cx="2036640" cy="1594610"/>
              </a:xfrm>
              <a:custGeom>
                <a:avLst/>
                <a:gdLst>
                  <a:gd name="T0" fmla="*/ 0 w 3109533"/>
                  <a:gd name="T1" fmla="*/ 1299251 h 1138237"/>
                  <a:gd name="T2" fmla="*/ 38500 w 3109533"/>
                  <a:gd name="T3" fmla="*/ 0 h 1138237"/>
                  <a:gd name="T4" fmla="*/ 1333931 w 3109533"/>
                  <a:gd name="T5" fmla="*/ 2233965 h 1138237"/>
                  <a:gd name="T6" fmla="*/ 0 w 3109533"/>
                  <a:gd name="T7" fmla="*/ 1299251 h 1138237"/>
                  <a:gd name="T8" fmla="*/ 0 60000 65536"/>
                  <a:gd name="T9" fmla="*/ 0 60000 65536"/>
                  <a:gd name="T10" fmla="*/ 0 60000 65536"/>
                  <a:gd name="T11" fmla="*/ 0 60000 65536"/>
                  <a:gd name="T12" fmla="*/ 0 w 3109533"/>
                  <a:gd name="T13" fmla="*/ 0 h 1138237"/>
                  <a:gd name="T14" fmla="*/ 3109533 w 3109533"/>
                  <a:gd name="T15" fmla="*/ 1138237 h 1138237"/>
                </a:gdLst>
                <a:ahLst/>
                <a:cxnLst>
                  <a:cxn ang="T8">
                    <a:pos x="T0" y="T1"/>
                  </a:cxn>
                  <a:cxn ang="T9">
                    <a:pos x="T2" y="T3"/>
                  </a:cxn>
                  <a:cxn ang="T10">
                    <a:pos x="T4" y="T5"/>
                  </a:cxn>
                  <a:cxn ang="T11">
                    <a:pos x="T6" y="T7"/>
                  </a:cxn>
                </a:cxnLst>
                <a:rect l="T12" t="T13" r="T14" b="T15"/>
                <a:pathLst>
                  <a:path w="3109533" h="1138237">
                    <a:moveTo>
                      <a:pt x="0" y="661987"/>
                    </a:moveTo>
                    <a:lnTo>
                      <a:pt x="89747" y="0"/>
                    </a:lnTo>
                    <a:lnTo>
                      <a:pt x="3109533" y="1138237"/>
                    </a:lnTo>
                    <a:lnTo>
                      <a:pt x="0" y="661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nvGrpSpPr>
            <p:cNvPr id="24584" name="组合 4"/>
            <p:cNvGrpSpPr>
              <a:grpSpLocks/>
            </p:cNvGrpSpPr>
            <p:nvPr/>
          </p:nvGrpSpPr>
          <p:grpSpPr bwMode="auto">
            <a:xfrm>
              <a:off x="3568070" y="27383"/>
              <a:ext cx="3542319" cy="1708211"/>
              <a:chOff x="0" y="0"/>
              <a:chExt cx="4223383" cy="2036640"/>
            </a:xfrm>
          </p:grpSpPr>
          <p:sp>
            <p:nvSpPr>
              <p:cNvPr id="24588" name="等腰三角形 5"/>
              <p:cNvSpPr>
                <a:spLocks noChangeArrowheads="1"/>
              </p:cNvSpPr>
              <p:nvPr/>
            </p:nvSpPr>
            <p:spPr bwMode="auto">
              <a:xfrm flipV="1">
                <a:off x="0" y="27902"/>
                <a:ext cx="4190029" cy="1980838"/>
              </a:xfrm>
              <a:prstGeom prst="triangle">
                <a:avLst>
                  <a:gd name="adj" fmla="val 50000"/>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9" name="等腰三角形 7"/>
              <p:cNvSpPr>
                <a:spLocks noChangeArrowheads="1"/>
              </p:cNvSpPr>
              <p:nvPr/>
            </p:nvSpPr>
            <p:spPr bwMode="auto">
              <a:xfrm rot="5400000">
                <a:off x="2140878" y="-45865"/>
                <a:ext cx="2036640" cy="2128370"/>
              </a:xfrm>
              <a:custGeom>
                <a:avLst/>
                <a:gdLst>
                  <a:gd name="T0" fmla="*/ 0 w 3109533"/>
                  <a:gd name="T1" fmla="*/ 2047020 h 1519237"/>
                  <a:gd name="T2" fmla="*/ 20227 w 3109533"/>
                  <a:gd name="T3" fmla="*/ 0 h 1519237"/>
                  <a:gd name="T4" fmla="*/ 1333931 w 3109533"/>
                  <a:gd name="T5" fmla="*/ 2981733 h 1519237"/>
                  <a:gd name="T6" fmla="*/ 0 w 3109533"/>
                  <a:gd name="T7" fmla="*/ 2047020 h 1519237"/>
                  <a:gd name="T8" fmla="*/ 0 60000 65536"/>
                  <a:gd name="T9" fmla="*/ 0 60000 65536"/>
                  <a:gd name="T10" fmla="*/ 0 60000 65536"/>
                  <a:gd name="T11" fmla="*/ 0 60000 65536"/>
                  <a:gd name="T12" fmla="*/ 0 w 3109533"/>
                  <a:gd name="T13" fmla="*/ 0 h 1519237"/>
                  <a:gd name="T14" fmla="*/ 3109533 w 3109533"/>
                  <a:gd name="T15" fmla="*/ 1519237 h 1519237"/>
                </a:gdLst>
                <a:ahLst/>
                <a:cxnLst>
                  <a:cxn ang="T8">
                    <a:pos x="T0" y="T1"/>
                  </a:cxn>
                  <a:cxn ang="T9">
                    <a:pos x="T2" y="T3"/>
                  </a:cxn>
                  <a:cxn ang="T10">
                    <a:pos x="T4" y="T5"/>
                  </a:cxn>
                  <a:cxn ang="T11">
                    <a:pos x="T6" y="T7"/>
                  </a:cxn>
                </a:cxnLst>
                <a:rect l="T12" t="T13" r="T14" b="T15"/>
                <a:pathLst>
                  <a:path w="3109533" h="1519237">
                    <a:moveTo>
                      <a:pt x="0" y="1042987"/>
                    </a:moveTo>
                    <a:lnTo>
                      <a:pt x="47151" y="0"/>
                    </a:lnTo>
                    <a:lnTo>
                      <a:pt x="3109533" y="1519237"/>
                    </a:lnTo>
                    <a:lnTo>
                      <a:pt x="0" y="1042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nvGrpSpPr>
            <p:cNvPr id="24585" name="组合 7"/>
            <p:cNvGrpSpPr>
              <a:grpSpLocks/>
            </p:cNvGrpSpPr>
            <p:nvPr/>
          </p:nvGrpSpPr>
          <p:grpSpPr bwMode="auto">
            <a:xfrm>
              <a:off x="0" y="53826"/>
              <a:ext cx="3027130" cy="1839448"/>
              <a:chOff x="0" y="0"/>
              <a:chExt cx="2451714" cy="1534624"/>
            </a:xfrm>
          </p:grpSpPr>
          <p:sp>
            <p:nvSpPr>
              <p:cNvPr id="24586" name="等腰三角形 8"/>
              <p:cNvSpPr>
                <a:spLocks noChangeArrowheads="1"/>
              </p:cNvSpPr>
              <p:nvPr/>
            </p:nvSpPr>
            <p:spPr bwMode="auto">
              <a:xfrm flipV="1">
                <a:off x="0" y="10648"/>
                <a:ext cx="2443388" cy="1523975"/>
              </a:xfrm>
              <a:prstGeom prst="triangle">
                <a:avLst>
                  <a:gd name="adj" fmla="val 50000"/>
                </a:avLst>
              </a:prstGeom>
              <a:solidFill>
                <a:srgbClr val="BBD6EE">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4587" name="等腰三角形 7"/>
              <p:cNvSpPr>
                <a:spLocks noChangeArrowheads="1"/>
              </p:cNvSpPr>
              <p:nvPr/>
            </p:nvSpPr>
            <p:spPr bwMode="auto">
              <a:xfrm rot="5400000">
                <a:off x="1057694" y="140602"/>
                <a:ext cx="1534624" cy="1253415"/>
              </a:xfrm>
              <a:custGeom>
                <a:avLst/>
                <a:gdLst>
                  <a:gd name="T0" fmla="*/ 19436 w 1953048"/>
                  <a:gd name="T1" fmla="*/ 1182531 h 807056"/>
                  <a:gd name="T2" fmla="*/ 0 w 1953048"/>
                  <a:gd name="T3" fmla="*/ 0 h 807056"/>
                  <a:gd name="T4" fmla="*/ 1205844 w 1953048"/>
                  <a:gd name="T5" fmla="*/ 1946642 h 807056"/>
                  <a:gd name="T6" fmla="*/ 19436 w 1953048"/>
                  <a:gd name="T7" fmla="*/ 1182531 h 807056"/>
                  <a:gd name="T8" fmla="*/ 0 60000 65536"/>
                  <a:gd name="T9" fmla="*/ 0 60000 65536"/>
                  <a:gd name="T10" fmla="*/ 0 60000 65536"/>
                  <a:gd name="T11" fmla="*/ 0 60000 65536"/>
                  <a:gd name="T12" fmla="*/ 0 w 1953048"/>
                  <a:gd name="T13" fmla="*/ 0 h 807056"/>
                  <a:gd name="T14" fmla="*/ 1953048 w 1953048"/>
                  <a:gd name="T15" fmla="*/ 807056 h 807056"/>
                </a:gdLst>
                <a:ahLst/>
                <a:cxnLst>
                  <a:cxn ang="T8">
                    <a:pos x="T0" y="T1"/>
                  </a:cxn>
                  <a:cxn ang="T9">
                    <a:pos x="T2" y="T3"/>
                  </a:cxn>
                  <a:cxn ang="T10">
                    <a:pos x="T4" y="T5"/>
                  </a:cxn>
                  <a:cxn ang="T11">
                    <a:pos x="T6" y="T7"/>
                  </a:cxn>
                </a:cxnLst>
                <a:rect l="T12" t="T13" r="T14" b="T15"/>
                <a:pathLst>
                  <a:path w="1953048" h="807056">
                    <a:moveTo>
                      <a:pt x="31479" y="490264"/>
                    </a:moveTo>
                    <a:lnTo>
                      <a:pt x="0" y="0"/>
                    </a:lnTo>
                    <a:lnTo>
                      <a:pt x="1953048" y="807056"/>
                    </a:lnTo>
                    <a:lnTo>
                      <a:pt x="31479" y="490264"/>
                    </a:lnTo>
                    <a:close/>
                  </a:path>
                </a:pathLst>
              </a:custGeom>
              <a:solidFill>
                <a:srgbClr val="D8D8D8">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sp>
        <p:nvSpPr>
          <p:cNvPr id="24580" name="文本框 15"/>
          <p:cNvSpPr>
            <a:spLocks noChangeArrowheads="1"/>
          </p:cNvSpPr>
          <p:nvPr/>
        </p:nvSpPr>
        <p:spPr bwMode="auto">
          <a:xfrm>
            <a:off x="5153025" y="1495425"/>
            <a:ext cx="188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chemeClr val="bg1"/>
                </a:solidFill>
                <a:latin typeface="Segoe UI Symbol" panose="020B0502040204020203" pitchFamily="34" charset="0"/>
                <a:sym typeface="Segoe UI Black" pitchFamily="2" charset="0"/>
              </a:rPr>
              <a:t>Part</a:t>
            </a:r>
            <a:endParaRPr lang="zh-CN" altLang="en-US" sz="7200">
              <a:solidFill>
                <a:schemeClr val="bg1"/>
              </a:solidFill>
              <a:latin typeface="Segoe UI Symbol" panose="020B0502040204020203" pitchFamily="34" charset="0"/>
              <a:sym typeface="Segoe UI Black" pitchFamily="2" charset="0"/>
            </a:endParaRPr>
          </a:p>
        </p:txBody>
      </p:sp>
      <p:sp>
        <p:nvSpPr>
          <p:cNvPr id="24581" name="文本框 16"/>
          <p:cNvSpPr>
            <a:spLocks noChangeArrowheads="1"/>
          </p:cNvSpPr>
          <p:nvPr/>
        </p:nvSpPr>
        <p:spPr bwMode="auto">
          <a:xfrm>
            <a:off x="3756025" y="2979352"/>
            <a:ext cx="26193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000" dirty="0">
                <a:solidFill>
                  <a:srgbClr val="1E4E79"/>
                </a:solidFill>
                <a:latin typeface="Adobe Gothic Std B" panose="020B0800000000000000" pitchFamily="34" charset="-128"/>
                <a:ea typeface="Adobe Gothic Std B" panose="020B0800000000000000" pitchFamily="34" charset="-128"/>
                <a:sym typeface="Segoe UI Symbol" panose="020B0502040204020203" pitchFamily="34" charset="0"/>
              </a:rPr>
              <a:t>FOUR</a:t>
            </a:r>
            <a:endParaRPr lang="zh-CN" altLang="en-US" sz="6000" dirty="0">
              <a:solidFill>
                <a:srgbClr val="1E4E79"/>
              </a:solidFill>
              <a:latin typeface="Adobe Gothic Std B" panose="020B0800000000000000" pitchFamily="34" charset="-128"/>
              <a:sym typeface="Segoe UI Symbol" panose="020B0502040204020203" pitchFamily="34" charset="0"/>
            </a:endParaRPr>
          </a:p>
        </p:txBody>
      </p:sp>
      <p:sp>
        <p:nvSpPr>
          <p:cNvPr id="24582" name="等腰三角形 7"/>
          <p:cNvSpPr>
            <a:spLocks noChangeArrowheads="1"/>
          </p:cNvSpPr>
          <p:nvPr/>
        </p:nvSpPr>
        <p:spPr bwMode="auto">
          <a:xfrm rot="-5400000" flipH="1" flipV="1">
            <a:off x="7646193" y="-1547018"/>
            <a:ext cx="3014663" cy="6076950"/>
          </a:xfrm>
          <a:custGeom>
            <a:avLst/>
            <a:gdLst>
              <a:gd name="T0" fmla="*/ 0 w 3005078"/>
              <a:gd name="T1" fmla="*/ 2290769 h 6057962"/>
              <a:gd name="T2" fmla="*/ 9582 w 3005078"/>
              <a:gd name="T3" fmla="*/ 0 h 6057962"/>
              <a:gd name="T4" fmla="*/ 3024279 w 3005078"/>
              <a:gd name="T5" fmla="*/ 6095998 h 6057962"/>
              <a:gd name="T6" fmla="*/ 0 w 3005078"/>
              <a:gd name="T7" fmla="*/ 2290769 h 6057962"/>
              <a:gd name="T8" fmla="*/ 0 60000 65536"/>
              <a:gd name="T9" fmla="*/ 0 60000 65536"/>
              <a:gd name="T10" fmla="*/ 0 60000 65536"/>
              <a:gd name="T11" fmla="*/ 0 60000 65536"/>
              <a:gd name="T12" fmla="*/ 0 w 3005078"/>
              <a:gd name="T13" fmla="*/ 0 h 6057962"/>
              <a:gd name="T14" fmla="*/ 3005078 w 3005078"/>
              <a:gd name="T15" fmla="*/ 6057962 h 6057962"/>
            </a:gdLst>
            <a:ahLst/>
            <a:cxnLst>
              <a:cxn ang="T8">
                <a:pos x="T0" y="T1"/>
              </a:cxn>
              <a:cxn ang="T9">
                <a:pos x="T2" y="T3"/>
              </a:cxn>
              <a:cxn ang="T10">
                <a:pos x="T4" y="T5"/>
              </a:cxn>
              <a:cxn ang="T11">
                <a:pos x="T6" y="T7"/>
              </a:cxn>
            </a:cxnLst>
            <a:rect l="T12" t="T13" r="T14" b="T15"/>
            <a:pathLst>
              <a:path w="3005078" h="6057962">
                <a:moveTo>
                  <a:pt x="0" y="2276476"/>
                </a:moveTo>
                <a:lnTo>
                  <a:pt x="9522" y="0"/>
                </a:lnTo>
                <a:lnTo>
                  <a:pt x="3005078" y="6057962"/>
                </a:lnTo>
                <a:lnTo>
                  <a:pt x="0" y="2276476"/>
                </a:lnTo>
                <a:close/>
              </a:path>
            </a:pathLst>
          </a:custGeom>
          <a:solidFill>
            <a:srgbClr val="D8D8D8">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6" name="文本框 11"/>
          <p:cNvSpPr>
            <a:spLocks noChangeArrowheads="1"/>
          </p:cNvSpPr>
          <p:nvPr/>
        </p:nvSpPr>
        <p:spPr bwMode="auto">
          <a:xfrm>
            <a:off x="6080789" y="2984445"/>
            <a:ext cx="3296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800" dirty="0" smtClean="0">
                <a:solidFill>
                  <a:srgbClr val="2E75B6"/>
                </a:solidFill>
                <a:latin typeface="迷你简汉真广标" panose="02010609000101010101" pitchFamily="49" charset="-122"/>
                <a:ea typeface="迷你简汉真广标" panose="02010609000101010101" pitchFamily="49" charset="-122"/>
                <a:sym typeface="Segoe UI Symbol" panose="020B0502040204020203" pitchFamily="34" charset="0"/>
              </a:rPr>
              <a:t>项目报价</a:t>
            </a:r>
            <a:endParaRPr lang="zh-CN" altLang="en-US" sz="4800" dirty="0">
              <a:solidFill>
                <a:srgbClr val="2E75B6"/>
              </a:solidFill>
              <a:latin typeface="迷你简汉真广标" panose="02010609000101010101" pitchFamily="49" charset="-122"/>
              <a:ea typeface="迷你简汉真广标" panose="02010609000101010101" pitchFamily="49" charset="-122"/>
              <a:sym typeface="Segoe UI Symbol" panose="020B0502040204020203" pitchFamily="34"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535" y="3950021"/>
            <a:ext cx="2667000" cy="56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组合 51"/>
          <p:cNvGrpSpPr>
            <a:grpSpLocks/>
          </p:cNvGrpSpPr>
          <p:nvPr/>
        </p:nvGrpSpPr>
        <p:grpSpPr bwMode="auto">
          <a:xfrm rot="-3329185">
            <a:off x="10216357" y="3815556"/>
            <a:ext cx="1681162" cy="3787775"/>
            <a:chOff x="0" y="0"/>
            <a:chExt cx="1682091" cy="3788585"/>
          </a:xfrm>
        </p:grpSpPr>
        <p:sp>
          <p:nvSpPr>
            <p:cNvPr id="22559" name="矩形 47"/>
            <p:cNvSpPr>
              <a:spLocks noChangeArrowheads="1"/>
            </p:cNvSpPr>
            <p:nvPr/>
          </p:nvSpPr>
          <p:spPr bwMode="auto">
            <a:xfrm rot="5400000">
              <a:off x="-908425" y="1465107"/>
              <a:ext cx="3492917" cy="5627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60" name="矩形 49"/>
            <p:cNvSpPr>
              <a:spLocks noChangeArrowheads="1"/>
            </p:cNvSpPr>
            <p:nvPr/>
          </p:nvSpPr>
          <p:spPr bwMode="auto">
            <a:xfrm rot="5400000">
              <a:off x="55698" y="2012533"/>
              <a:ext cx="2690077" cy="562704"/>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61" name="矩形 50"/>
            <p:cNvSpPr>
              <a:spLocks noChangeArrowheads="1"/>
            </p:cNvSpPr>
            <p:nvPr/>
          </p:nvSpPr>
          <p:spPr bwMode="auto">
            <a:xfrm rot="5400000">
              <a:off x="-717765" y="2508116"/>
              <a:ext cx="1998234" cy="562704"/>
            </a:xfrm>
            <a:prstGeom prst="rect">
              <a:avLst/>
            </a:prstGeom>
            <a:solidFill>
              <a:srgbClr val="BBD6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pic>
        <p:nvPicPr>
          <p:cNvPr id="9233" name="图片 23"/>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29213"/>
            <a:ext cx="4329113" cy="1728787"/>
          </a:xfrm>
          <a:custGeom>
            <a:avLst/>
            <a:gdLst>
              <a:gd name="T0" fmla="*/ 0 w 4329113"/>
              <a:gd name="T1" fmla="*/ 0 h 1728787"/>
              <a:gd name="T2" fmla="*/ 4329113 w 4329113"/>
              <a:gd name="T3" fmla="*/ 1728787 h 1728787"/>
              <a:gd name="T4" fmla="*/ 0 w 4329113"/>
              <a:gd name="T5" fmla="*/ 1728787 h 1728787"/>
              <a:gd name="T6" fmla="*/ 0 w 4329113"/>
              <a:gd name="T7" fmla="*/ 0 h 1728787"/>
              <a:gd name="T8" fmla="*/ 4329113 w 4329113"/>
              <a:gd name="T9" fmla="*/ 1728787 h 1728787"/>
            </a:gdLst>
            <a:ahLst/>
            <a:cxnLst>
              <a:cxn ang="0">
                <a:pos x="T0" y="T1"/>
              </a:cxn>
              <a:cxn ang="0">
                <a:pos x="T2" y="T3"/>
              </a:cxn>
              <a:cxn ang="0">
                <a:pos x="T4" y="T5"/>
              </a:cxn>
            </a:cxnLst>
            <a:rect l="T6" t="T7" r="T8" b="T9"/>
            <a:pathLst>
              <a:path w="4329113" h="1728787">
                <a:moveTo>
                  <a:pt x="0" y="0"/>
                </a:moveTo>
                <a:lnTo>
                  <a:pt x="4329113" y="1728787"/>
                </a:lnTo>
                <a:lnTo>
                  <a:pt x="0" y="172878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6" name="组合 5"/>
          <p:cNvGrpSpPr/>
          <p:nvPr/>
        </p:nvGrpSpPr>
        <p:grpSpPr>
          <a:xfrm>
            <a:off x="1170045" y="1121908"/>
            <a:ext cx="4329113" cy="4533403"/>
            <a:chOff x="1014413" y="1219697"/>
            <a:chExt cx="4329113" cy="4533403"/>
          </a:xfrm>
        </p:grpSpPr>
        <p:sp>
          <p:nvSpPr>
            <p:cNvPr id="22533" name="椭圆 6"/>
            <p:cNvSpPr>
              <a:spLocks noChangeArrowheads="1"/>
            </p:cNvSpPr>
            <p:nvPr/>
          </p:nvSpPr>
          <p:spPr bwMode="auto">
            <a:xfrm>
              <a:off x="1014413" y="1452563"/>
              <a:ext cx="4300537" cy="4300537"/>
            </a:xfrm>
            <a:prstGeom prst="ellipse">
              <a:avLst/>
            </a:prstGeom>
            <a:solidFill>
              <a:schemeClr val="bg1">
                <a:lumMod val="50000"/>
                <a:alpha val="29803"/>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5" name="组合 4"/>
            <p:cNvGrpSpPr/>
            <p:nvPr/>
          </p:nvGrpSpPr>
          <p:grpSpPr>
            <a:xfrm>
              <a:off x="1042989" y="1219697"/>
              <a:ext cx="4300537" cy="4533403"/>
              <a:chOff x="995363" y="1219697"/>
              <a:chExt cx="4300537" cy="4533403"/>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81" y="1219697"/>
                <a:ext cx="3951374" cy="4011792"/>
              </a:xfrm>
              <a:prstGeom prst="rect">
                <a:avLst/>
              </a:prstGeom>
            </p:spPr>
          </p:pic>
          <p:grpSp>
            <p:nvGrpSpPr>
              <p:cNvPr id="4" name="组合 3"/>
              <p:cNvGrpSpPr/>
              <p:nvPr/>
            </p:nvGrpSpPr>
            <p:grpSpPr>
              <a:xfrm>
                <a:off x="995363" y="1452563"/>
                <a:ext cx="4300537" cy="4300537"/>
                <a:chOff x="995363" y="1452563"/>
                <a:chExt cx="4300537" cy="4300537"/>
              </a:xfrm>
            </p:grpSpPr>
            <p:sp>
              <p:nvSpPr>
                <p:cNvPr id="22534" name="空心弧 8"/>
                <p:cNvSpPr>
                  <a:spLocks noChangeArrowheads="1"/>
                </p:cNvSpPr>
                <p:nvPr/>
              </p:nvSpPr>
              <p:spPr bwMode="auto">
                <a:xfrm rot="8876072">
                  <a:off x="995363" y="1452563"/>
                  <a:ext cx="4300537" cy="4300537"/>
                </a:xfrm>
                <a:custGeom>
                  <a:avLst/>
                  <a:gdLst>
                    <a:gd name="T0" fmla="*/ 428116268 w 21600"/>
                    <a:gd name="T1" fmla="*/ 0 h 21600"/>
                    <a:gd name="T2" fmla="*/ 111231000 w 21600"/>
                    <a:gd name="T3" fmla="*/ 229993515 h 21600"/>
                    <a:gd name="T4" fmla="*/ 428116268 w 21600"/>
                    <a:gd name="T5" fmla="*/ 108892185 h 21600"/>
                    <a:gd name="T6" fmla="*/ 745001337 w 21600"/>
                    <a:gd name="T7" fmla="*/ 229993515 h 21600"/>
                    <a:gd name="T8" fmla="*/ 0 60000 65536"/>
                    <a:gd name="T9" fmla="*/ 0 60000 65536"/>
                    <a:gd name="T10" fmla="*/ 0 60000 65536"/>
                    <a:gd name="T11" fmla="*/ 0 60000 65536"/>
                    <a:gd name="T12" fmla="*/ 0 w 21600"/>
                    <a:gd name="T13" fmla="*/ 0 h 21600"/>
                    <a:gd name="T14" fmla="*/ 21600 w 21600"/>
                    <a:gd name="T15" fmla="*/ 2339 h 21600"/>
                  </a:gdLst>
                  <a:ahLst/>
                  <a:cxnLst>
                    <a:cxn ang="T8">
                      <a:pos x="T0" y="T1"/>
                    </a:cxn>
                    <a:cxn ang="T9">
                      <a:pos x="T2" y="T3"/>
                    </a:cxn>
                    <a:cxn ang="T10">
                      <a:pos x="T4" y="T5"/>
                    </a:cxn>
                    <a:cxn ang="T11">
                      <a:pos x="T6" y="T7"/>
                    </a:cxn>
                  </a:cxnLst>
                  <a:rect l="T12" t="T13" r="T14" b="T15"/>
                  <a:pathLst>
                    <a:path w="21600" h="21600">
                      <a:moveTo>
                        <a:pt x="3971" y="6530"/>
                      </a:moveTo>
                      <a:cubicBezTo>
                        <a:pt x="5443" y="4176"/>
                        <a:pt x="8023" y="2747"/>
                        <a:pt x="10799" y="2747"/>
                      </a:cubicBezTo>
                      <a:cubicBezTo>
                        <a:pt x="13576" y="2746"/>
                        <a:pt x="16156" y="4176"/>
                        <a:pt x="17628" y="6530"/>
                      </a:cubicBezTo>
                      <a:lnTo>
                        <a:pt x="19957" y="5074"/>
                      </a:lnTo>
                      <a:cubicBezTo>
                        <a:pt x="17983" y="1917"/>
                        <a:pt x="14523" y="0"/>
                        <a:pt x="10800" y="0"/>
                      </a:cubicBezTo>
                      <a:cubicBezTo>
                        <a:pt x="7076" y="-1"/>
                        <a:pt x="3616" y="1917"/>
                        <a:pt x="1642" y="5074"/>
                      </a:cubicBezTo>
                      <a:lnTo>
                        <a:pt x="3971" y="6530"/>
                      </a:lnTo>
                      <a:close/>
                    </a:path>
                  </a:pathLst>
                </a:cu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22535" name="空心弧 26"/>
                <p:cNvSpPr>
                  <a:spLocks noChangeArrowheads="1"/>
                </p:cNvSpPr>
                <p:nvPr/>
              </p:nvSpPr>
              <p:spPr bwMode="auto">
                <a:xfrm rot="8876072">
                  <a:off x="1538288" y="1978025"/>
                  <a:ext cx="3252787" cy="3251200"/>
                </a:xfrm>
                <a:custGeom>
                  <a:avLst/>
                  <a:gdLst>
                    <a:gd name="T0" fmla="*/ 244921760 w 21600"/>
                    <a:gd name="T1" fmla="*/ 0 h 21600"/>
                    <a:gd name="T2" fmla="*/ 171944128 w 21600"/>
                    <a:gd name="T3" fmla="*/ 54260722 h 21600"/>
                    <a:gd name="T4" fmla="*/ 244921760 w 21600"/>
                    <a:gd name="T5" fmla="*/ 81628902 h 21600"/>
                    <a:gd name="T6" fmla="*/ 317899542 w 21600"/>
                    <a:gd name="T7" fmla="*/ 54260722 h 21600"/>
                    <a:gd name="T8" fmla="*/ 0 60000 65536"/>
                    <a:gd name="T9" fmla="*/ 0 60000 65536"/>
                    <a:gd name="T10" fmla="*/ 0 60000 65536"/>
                    <a:gd name="T11" fmla="*/ 0 60000 65536"/>
                    <a:gd name="T12" fmla="*/ 0 w 21600"/>
                    <a:gd name="T13" fmla="*/ 0 h 21600"/>
                    <a:gd name="T14" fmla="*/ 21600 w 21600"/>
                    <a:gd name="T15" fmla="*/ 7 h 21600"/>
                  </a:gdLst>
                  <a:ahLst/>
                  <a:cxnLst>
                    <a:cxn ang="T8">
                      <a:pos x="T0" y="T1"/>
                    </a:cxn>
                    <a:cxn ang="T9">
                      <a:pos x="T2" y="T3"/>
                    </a:cxn>
                    <a:cxn ang="T10">
                      <a:pos x="T4" y="T5"/>
                    </a:cxn>
                    <a:cxn ang="T11">
                      <a:pos x="T6" y="T7"/>
                    </a:cxn>
                  </a:cxnLst>
                  <a:rect l="T12" t="T13" r="T14" b="T15"/>
                  <a:pathLst>
                    <a:path w="21600" h="21600">
                      <a:moveTo>
                        <a:pt x="8226" y="4078"/>
                      </a:moveTo>
                      <a:cubicBezTo>
                        <a:pt x="9048" y="3764"/>
                        <a:pt x="9920" y="3603"/>
                        <a:pt x="10799" y="3603"/>
                      </a:cubicBezTo>
                      <a:cubicBezTo>
                        <a:pt x="11679" y="3602"/>
                        <a:pt x="12551" y="3764"/>
                        <a:pt x="13373" y="4078"/>
                      </a:cubicBezTo>
                      <a:lnTo>
                        <a:pt x="14661" y="713"/>
                      </a:lnTo>
                      <a:cubicBezTo>
                        <a:pt x="13428" y="241"/>
                        <a:pt x="12119" y="0"/>
                        <a:pt x="10800" y="0"/>
                      </a:cubicBezTo>
                      <a:cubicBezTo>
                        <a:pt x="9480" y="-1"/>
                        <a:pt x="8171" y="241"/>
                        <a:pt x="6938" y="713"/>
                      </a:cubicBezTo>
                      <a:lnTo>
                        <a:pt x="8226" y="4078"/>
                      </a:lnTo>
                      <a:close/>
                    </a:path>
                  </a:pathLst>
                </a:cu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22536" name="空心弧 27"/>
                <p:cNvSpPr>
                  <a:spLocks noChangeArrowheads="1"/>
                </p:cNvSpPr>
                <p:nvPr/>
              </p:nvSpPr>
              <p:spPr bwMode="auto">
                <a:xfrm rot="8876072">
                  <a:off x="2039938" y="2479675"/>
                  <a:ext cx="2247900" cy="2247900"/>
                </a:xfrm>
                <a:custGeom>
                  <a:avLst/>
                  <a:gdLst>
                    <a:gd name="T0" fmla="*/ 116968852 w 21600"/>
                    <a:gd name="T1" fmla="*/ 0 h 21600"/>
                    <a:gd name="T2" fmla="*/ 164514539 w 21600"/>
                    <a:gd name="T3" fmla="*/ 40939150 h 21600"/>
                    <a:gd name="T4" fmla="*/ 116968852 w 21600"/>
                    <a:gd name="T5" fmla="*/ 54607111 h 21600"/>
                    <a:gd name="T6" fmla="*/ 69423165 w 21600"/>
                    <a:gd name="T7" fmla="*/ 40939150 h 21600"/>
                    <a:gd name="T8" fmla="*/ 0 60000 65536"/>
                    <a:gd name="T9" fmla="*/ 0 60000 65536"/>
                    <a:gd name="T10" fmla="*/ 0 60000 65536"/>
                    <a:gd name="T11" fmla="*/ 0 60000 65536"/>
                    <a:gd name="T12" fmla="*/ 0 w 21600"/>
                    <a:gd name="T13" fmla="*/ 0 h 21600"/>
                    <a:gd name="T14" fmla="*/ 21600 w 21600"/>
                    <a:gd name="T15" fmla="*/ 5382 h 21600"/>
                  </a:gdLst>
                  <a:ahLst/>
                  <a:cxnLst>
                    <a:cxn ang="T8">
                      <a:pos x="T0" y="T1"/>
                    </a:cxn>
                    <a:cxn ang="T9">
                      <a:pos x="T2" y="T3"/>
                    </a:cxn>
                    <a:cxn ang="T10">
                      <a:pos x="T4" y="T5"/>
                    </a:cxn>
                    <a:cxn ang="T11">
                      <a:pos x="T6" y="T7"/>
                    </a:cxn>
                  </a:cxnLst>
                  <a:rect l="T12" t="T13" r="T14" b="T15"/>
                  <a:pathLst>
                    <a:path w="21600" h="21600">
                      <a:moveTo>
                        <a:pt x="13853" y="5918"/>
                      </a:moveTo>
                      <a:cubicBezTo>
                        <a:pt x="12937" y="5345"/>
                        <a:pt x="11879" y="5041"/>
                        <a:pt x="10799" y="5042"/>
                      </a:cubicBezTo>
                      <a:cubicBezTo>
                        <a:pt x="9720" y="5042"/>
                        <a:pt x="8662" y="5345"/>
                        <a:pt x="7746" y="5918"/>
                      </a:cubicBezTo>
                      <a:lnTo>
                        <a:pt x="5073" y="1643"/>
                      </a:lnTo>
                      <a:cubicBezTo>
                        <a:pt x="6790" y="569"/>
                        <a:pt x="8774" y="-1"/>
                        <a:pt x="10800" y="0"/>
                      </a:cubicBezTo>
                      <a:cubicBezTo>
                        <a:pt x="12825" y="0"/>
                        <a:pt x="14809" y="569"/>
                        <a:pt x="16526" y="1643"/>
                      </a:cubicBezTo>
                      <a:lnTo>
                        <a:pt x="13853" y="5918"/>
                      </a:lnTo>
                      <a:close/>
                    </a:path>
                  </a:pathLst>
                </a:custGeom>
                <a:solidFill>
                  <a:srgbClr val="BBD6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grpSp>
      <p:pic>
        <p:nvPicPr>
          <p:cNvPr id="9247" name="图片 43"/>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20638"/>
            <a:ext cx="4333875" cy="1728788"/>
          </a:xfrm>
          <a:custGeom>
            <a:avLst/>
            <a:gdLst>
              <a:gd name="T0" fmla="*/ 0 w 4333877"/>
              <a:gd name="T1" fmla="*/ 0 h 1728787"/>
              <a:gd name="T2" fmla="*/ 4333877 w 4333877"/>
              <a:gd name="T3" fmla="*/ 0 h 1728787"/>
              <a:gd name="T4" fmla="*/ 4333877 w 4333877"/>
              <a:gd name="T5" fmla="*/ 1728787 h 1728787"/>
              <a:gd name="T6" fmla="*/ 0 w 4333877"/>
              <a:gd name="T7" fmla="*/ 0 h 1728787"/>
              <a:gd name="T8" fmla="*/ 4333877 w 4333877"/>
              <a:gd name="T9" fmla="*/ 1728787 h 1728787"/>
            </a:gdLst>
            <a:ahLst/>
            <a:cxnLst>
              <a:cxn ang="0">
                <a:pos x="T0" y="T1"/>
              </a:cxn>
              <a:cxn ang="0">
                <a:pos x="T2" y="T3"/>
              </a:cxn>
              <a:cxn ang="0">
                <a:pos x="T4" y="T5"/>
              </a:cxn>
            </a:cxnLst>
            <a:rect l="T6" t="T7" r="T8" b="T9"/>
            <a:pathLst>
              <a:path w="4333877" h="1728787">
                <a:moveTo>
                  <a:pt x="0" y="0"/>
                </a:moveTo>
                <a:lnTo>
                  <a:pt x="4333877" y="0"/>
                </a:lnTo>
                <a:lnTo>
                  <a:pt x="4333877" y="172878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47" name="直角三角形 45"/>
          <p:cNvSpPr>
            <a:spLocks noChangeArrowheads="1"/>
          </p:cNvSpPr>
          <p:nvPr/>
        </p:nvSpPr>
        <p:spPr bwMode="auto">
          <a:xfrm>
            <a:off x="-7938" y="5114925"/>
            <a:ext cx="4329113" cy="1743075"/>
          </a:xfrm>
          <a:custGeom>
            <a:avLst/>
            <a:gdLst>
              <a:gd name="T0" fmla="*/ 2700338 w 4329113"/>
              <a:gd name="T1" fmla="*/ 1743076 h 1743074"/>
              <a:gd name="T2" fmla="*/ 0 w 4329113"/>
              <a:gd name="T3" fmla="*/ 0 h 1743074"/>
              <a:gd name="T4" fmla="*/ 4329113 w 4329113"/>
              <a:gd name="T5" fmla="*/ 1743076 h 1743074"/>
              <a:gd name="T6" fmla="*/ 2700338 w 4329113"/>
              <a:gd name="T7" fmla="*/ 1743076 h 1743074"/>
              <a:gd name="T8" fmla="*/ 0 60000 65536"/>
              <a:gd name="T9" fmla="*/ 0 60000 65536"/>
              <a:gd name="T10" fmla="*/ 0 60000 65536"/>
              <a:gd name="T11" fmla="*/ 0 60000 65536"/>
              <a:gd name="T12" fmla="*/ 0 w 4329113"/>
              <a:gd name="T13" fmla="*/ 0 h 1743074"/>
              <a:gd name="T14" fmla="*/ 4329113 w 4329113"/>
              <a:gd name="T15" fmla="*/ 1743074 h 1743074"/>
            </a:gdLst>
            <a:ahLst/>
            <a:cxnLst>
              <a:cxn ang="T8">
                <a:pos x="T0" y="T1"/>
              </a:cxn>
              <a:cxn ang="T9">
                <a:pos x="T2" y="T3"/>
              </a:cxn>
              <a:cxn ang="T10">
                <a:pos x="T4" y="T5"/>
              </a:cxn>
              <a:cxn ang="T11">
                <a:pos x="T6" y="T7"/>
              </a:cxn>
            </a:cxnLst>
            <a:rect l="T12" t="T13" r="T14" b="T15"/>
            <a:pathLst>
              <a:path w="4329113" h="1743074">
                <a:moveTo>
                  <a:pt x="2700338" y="1743074"/>
                </a:moveTo>
                <a:lnTo>
                  <a:pt x="0" y="0"/>
                </a:lnTo>
                <a:lnTo>
                  <a:pt x="4329113" y="1743074"/>
                </a:lnTo>
                <a:lnTo>
                  <a:pt x="2700338" y="1743074"/>
                </a:lnTo>
                <a:close/>
              </a:path>
            </a:pathLst>
          </a:custGeom>
          <a:solidFill>
            <a:srgbClr val="D8D8D8">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22548" name="直角三角形 45"/>
          <p:cNvSpPr>
            <a:spLocks noChangeArrowheads="1"/>
          </p:cNvSpPr>
          <p:nvPr/>
        </p:nvSpPr>
        <p:spPr bwMode="auto">
          <a:xfrm>
            <a:off x="7861300" y="-34925"/>
            <a:ext cx="4329113" cy="1743075"/>
          </a:xfrm>
          <a:custGeom>
            <a:avLst/>
            <a:gdLst>
              <a:gd name="T0" fmla="*/ 4329113 w 4329113"/>
              <a:gd name="T1" fmla="*/ 1243013 h 1743074"/>
              <a:gd name="T2" fmla="*/ 0 w 4329113"/>
              <a:gd name="T3" fmla="*/ 0 h 1743074"/>
              <a:gd name="T4" fmla="*/ 4329113 w 4329113"/>
              <a:gd name="T5" fmla="*/ 1743076 h 1743074"/>
              <a:gd name="T6" fmla="*/ 4329113 w 4329113"/>
              <a:gd name="T7" fmla="*/ 1243013 h 1743074"/>
              <a:gd name="T8" fmla="*/ 0 60000 65536"/>
              <a:gd name="T9" fmla="*/ 0 60000 65536"/>
              <a:gd name="T10" fmla="*/ 0 60000 65536"/>
              <a:gd name="T11" fmla="*/ 0 60000 65536"/>
              <a:gd name="T12" fmla="*/ 0 w 4329113"/>
              <a:gd name="T13" fmla="*/ 0 h 1743074"/>
              <a:gd name="T14" fmla="*/ 4329113 w 4329113"/>
              <a:gd name="T15" fmla="*/ 1743074 h 1743074"/>
            </a:gdLst>
            <a:ahLst/>
            <a:cxnLst>
              <a:cxn ang="T8">
                <a:pos x="T0" y="T1"/>
              </a:cxn>
              <a:cxn ang="T9">
                <a:pos x="T2" y="T3"/>
              </a:cxn>
              <a:cxn ang="T10">
                <a:pos x="T4" y="T5"/>
              </a:cxn>
              <a:cxn ang="T11">
                <a:pos x="T6" y="T7"/>
              </a:cxn>
            </a:cxnLst>
            <a:rect l="T12" t="T13" r="T14" b="T15"/>
            <a:pathLst>
              <a:path w="4329113" h="1743074">
                <a:moveTo>
                  <a:pt x="4329113" y="1243011"/>
                </a:moveTo>
                <a:lnTo>
                  <a:pt x="0" y="0"/>
                </a:lnTo>
                <a:lnTo>
                  <a:pt x="4329113" y="1743074"/>
                </a:lnTo>
                <a:lnTo>
                  <a:pt x="4329113" y="1243011"/>
                </a:lnTo>
                <a:close/>
              </a:path>
            </a:pathLst>
          </a:custGeom>
          <a:solidFill>
            <a:srgbClr val="D8D8D8">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357" y="150341"/>
            <a:ext cx="2431801" cy="1022900"/>
          </a:xfrm>
          <a:prstGeom prst="rect">
            <a:avLst/>
          </a:prstGeom>
        </p:spPr>
      </p:pic>
      <p:grpSp>
        <p:nvGrpSpPr>
          <p:cNvPr id="8" name="组合 7"/>
          <p:cNvGrpSpPr/>
          <p:nvPr/>
        </p:nvGrpSpPr>
        <p:grpSpPr>
          <a:xfrm>
            <a:off x="5898358" y="1364336"/>
            <a:ext cx="4259664" cy="1065213"/>
            <a:chOff x="6461776" y="1549175"/>
            <a:chExt cx="4259664" cy="1065213"/>
          </a:xfrm>
        </p:grpSpPr>
        <p:grpSp>
          <p:nvGrpSpPr>
            <p:cNvPr id="7" name="组合 6"/>
            <p:cNvGrpSpPr/>
            <p:nvPr/>
          </p:nvGrpSpPr>
          <p:grpSpPr>
            <a:xfrm>
              <a:off x="7063840" y="1642473"/>
              <a:ext cx="3657600" cy="828858"/>
              <a:chOff x="7419975" y="1627189"/>
              <a:chExt cx="3657600" cy="828858"/>
            </a:xfrm>
          </p:grpSpPr>
          <p:sp>
            <p:nvSpPr>
              <p:cNvPr id="22540" name="矩形 11"/>
              <p:cNvSpPr>
                <a:spLocks noChangeArrowheads="1"/>
              </p:cNvSpPr>
              <p:nvPr/>
            </p:nvSpPr>
            <p:spPr bwMode="auto">
              <a:xfrm>
                <a:off x="7419975" y="1627189"/>
                <a:ext cx="3657600" cy="82885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43" name="文本框 37"/>
              <p:cNvSpPr>
                <a:spLocks noChangeArrowheads="1"/>
              </p:cNvSpPr>
              <p:nvPr/>
            </p:nvSpPr>
            <p:spPr bwMode="auto">
              <a:xfrm>
                <a:off x="7588250" y="1651000"/>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None/>
                </a:pPr>
                <a:r>
                  <a:rPr lang="en-US" altLang="zh-CN" sz="2400" dirty="0" smtClean="0">
                    <a:solidFill>
                      <a:srgbClr val="000000"/>
                    </a:solidFill>
                    <a:latin typeface="造字工房尚黑（非商用）常规体" pitchFamily="50" charset="-122"/>
                    <a:ea typeface="造字工房尚黑（非商用）常规体" pitchFamily="50" charset="-122"/>
                  </a:rPr>
                  <a:t>XXXXXXXXXXX</a:t>
                </a:r>
                <a:endParaRPr lang="en-US" altLang="zh-CN" sz="2400" dirty="0">
                  <a:solidFill>
                    <a:srgbClr val="000000"/>
                  </a:solidFill>
                  <a:latin typeface="造字工房尚黑（非商用）常规体" pitchFamily="50" charset="-122"/>
                  <a:ea typeface="造字工房尚黑（非商用）常规体" pitchFamily="50" charset="-122"/>
                </a:endParaRPr>
              </a:p>
            </p:txBody>
          </p:sp>
        </p:grpSp>
        <p:grpSp>
          <p:nvGrpSpPr>
            <p:cNvPr id="40" name="组合 39"/>
            <p:cNvGrpSpPr/>
            <p:nvPr/>
          </p:nvGrpSpPr>
          <p:grpSpPr>
            <a:xfrm>
              <a:off x="6461776" y="1549175"/>
              <a:ext cx="1065213" cy="1065213"/>
              <a:chOff x="5141912" y="4262438"/>
              <a:chExt cx="1065213" cy="1065213"/>
            </a:xfrm>
          </p:grpSpPr>
          <p:sp>
            <p:nvSpPr>
              <p:cNvPr id="41" name="Oval 387"/>
              <p:cNvSpPr>
                <a:spLocks noChangeArrowheads="1"/>
              </p:cNvSpPr>
              <p:nvPr/>
            </p:nvSpPr>
            <p:spPr bwMode="auto">
              <a:xfrm>
                <a:off x="5141912" y="4262438"/>
                <a:ext cx="1065213" cy="1065213"/>
              </a:xfrm>
              <a:prstGeom prst="ellipse">
                <a:avLst/>
              </a:pr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388"/>
              <p:cNvSpPr>
                <a:spLocks/>
              </p:cNvSpPr>
              <p:nvPr/>
            </p:nvSpPr>
            <p:spPr bwMode="auto">
              <a:xfrm>
                <a:off x="5337175" y="4545013"/>
                <a:ext cx="863600" cy="782638"/>
              </a:xfrm>
              <a:custGeom>
                <a:avLst/>
                <a:gdLst>
                  <a:gd name="T0" fmla="*/ 340 w 460"/>
                  <a:gd name="T1" fmla="*/ 58 h 417"/>
                  <a:gd name="T2" fmla="*/ 340 w 460"/>
                  <a:gd name="T3" fmla="*/ 57 h 417"/>
                  <a:gd name="T4" fmla="*/ 174 w 460"/>
                  <a:gd name="T5" fmla="*/ 2 h 417"/>
                  <a:gd name="T6" fmla="*/ 1 w 460"/>
                  <a:gd name="T7" fmla="*/ 57 h 417"/>
                  <a:gd name="T8" fmla="*/ 0 w 460"/>
                  <a:gd name="T9" fmla="*/ 72 h 417"/>
                  <a:gd name="T10" fmla="*/ 7 w 460"/>
                  <a:gd name="T11" fmla="*/ 112 h 417"/>
                  <a:gd name="T12" fmla="*/ 7 w 460"/>
                  <a:gd name="T13" fmla="*/ 112 h 417"/>
                  <a:gd name="T14" fmla="*/ 8 w 460"/>
                  <a:gd name="T15" fmla="*/ 117 h 417"/>
                  <a:gd name="T16" fmla="*/ 10 w 460"/>
                  <a:gd name="T17" fmla="*/ 122 h 417"/>
                  <a:gd name="T18" fmla="*/ 15 w 460"/>
                  <a:gd name="T19" fmla="*/ 127 h 417"/>
                  <a:gd name="T20" fmla="*/ 47 w 460"/>
                  <a:gd name="T21" fmla="*/ 158 h 417"/>
                  <a:gd name="T22" fmla="*/ 28 w 460"/>
                  <a:gd name="T23" fmla="*/ 189 h 417"/>
                  <a:gd name="T24" fmla="*/ 28 w 460"/>
                  <a:gd name="T25" fmla="*/ 189 h 417"/>
                  <a:gd name="T26" fmla="*/ 27 w 460"/>
                  <a:gd name="T27" fmla="*/ 191 h 417"/>
                  <a:gd name="T28" fmla="*/ 27 w 460"/>
                  <a:gd name="T29" fmla="*/ 191 h 417"/>
                  <a:gd name="T30" fmla="*/ 27 w 460"/>
                  <a:gd name="T31" fmla="*/ 192 h 417"/>
                  <a:gd name="T32" fmla="*/ 27 w 460"/>
                  <a:gd name="T33" fmla="*/ 251 h 417"/>
                  <a:gd name="T34" fmla="*/ 31 w 460"/>
                  <a:gd name="T35" fmla="*/ 260 h 417"/>
                  <a:gd name="T36" fmla="*/ 30 w 460"/>
                  <a:gd name="T37" fmla="*/ 261 h 417"/>
                  <a:gd name="T38" fmla="*/ 187 w 460"/>
                  <a:gd name="T39" fmla="*/ 417 h 417"/>
                  <a:gd name="T40" fmla="*/ 460 w 460"/>
                  <a:gd name="T41" fmla="*/ 178 h 417"/>
                  <a:gd name="T42" fmla="*/ 340 w 460"/>
                  <a:gd name="T43" fmla="*/ 5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0" h="417">
                    <a:moveTo>
                      <a:pt x="340" y="58"/>
                    </a:moveTo>
                    <a:cubicBezTo>
                      <a:pt x="340" y="58"/>
                      <a:pt x="340" y="58"/>
                      <a:pt x="340" y="57"/>
                    </a:cubicBezTo>
                    <a:cubicBezTo>
                      <a:pt x="313" y="27"/>
                      <a:pt x="250" y="2"/>
                      <a:pt x="174" y="2"/>
                    </a:cubicBezTo>
                    <a:cubicBezTo>
                      <a:pt x="95" y="0"/>
                      <a:pt x="30" y="26"/>
                      <a:pt x="1" y="57"/>
                    </a:cubicBezTo>
                    <a:cubicBezTo>
                      <a:pt x="1" y="62"/>
                      <a:pt x="0" y="67"/>
                      <a:pt x="0" y="72"/>
                    </a:cubicBezTo>
                    <a:cubicBezTo>
                      <a:pt x="0" y="86"/>
                      <a:pt x="3" y="100"/>
                      <a:pt x="7" y="112"/>
                    </a:cubicBezTo>
                    <a:cubicBezTo>
                      <a:pt x="7" y="112"/>
                      <a:pt x="7" y="112"/>
                      <a:pt x="7" y="112"/>
                    </a:cubicBezTo>
                    <a:cubicBezTo>
                      <a:pt x="7" y="114"/>
                      <a:pt x="8" y="116"/>
                      <a:pt x="8" y="117"/>
                    </a:cubicBezTo>
                    <a:cubicBezTo>
                      <a:pt x="9" y="119"/>
                      <a:pt x="10" y="120"/>
                      <a:pt x="10" y="122"/>
                    </a:cubicBezTo>
                    <a:cubicBezTo>
                      <a:pt x="11" y="124"/>
                      <a:pt x="13" y="126"/>
                      <a:pt x="15" y="127"/>
                    </a:cubicBezTo>
                    <a:cubicBezTo>
                      <a:pt x="47" y="158"/>
                      <a:pt x="47" y="158"/>
                      <a:pt x="47" y="158"/>
                    </a:cubicBezTo>
                    <a:cubicBezTo>
                      <a:pt x="38" y="172"/>
                      <a:pt x="30" y="184"/>
                      <a:pt x="28" y="189"/>
                    </a:cubicBezTo>
                    <a:cubicBezTo>
                      <a:pt x="28" y="189"/>
                      <a:pt x="28" y="189"/>
                      <a:pt x="28" y="189"/>
                    </a:cubicBezTo>
                    <a:cubicBezTo>
                      <a:pt x="27" y="190"/>
                      <a:pt x="27" y="191"/>
                      <a:pt x="27" y="191"/>
                    </a:cubicBezTo>
                    <a:cubicBezTo>
                      <a:pt x="27" y="191"/>
                      <a:pt x="27" y="191"/>
                      <a:pt x="27" y="191"/>
                    </a:cubicBezTo>
                    <a:cubicBezTo>
                      <a:pt x="27" y="192"/>
                      <a:pt x="27" y="192"/>
                      <a:pt x="27" y="192"/>
                    </a:cubicBezTo>
                    <a:cubicBezTo>
                      <a:pt x="27" y="251"/>
                      <a:pt x="27" y="251"/>
                      <a:pt x="27" y="251"/>
                    </a:cubicBezTo>
                    <a:cubicBezTo>
                      <a:pt x="27" y="254"/>
                      <a:pt x="28" y="258"/>
                      <a:pt x="31" y="260"/>
                    </a:cubicBezTo>
                    <a:cubicBezTo>
                      <a:pt x="30" y="261"/>
                      <a:pt x="30" y="261"/>
                      <a:pt x="30" y="261"/>
                    </a:cubicBezTo>
                    <a:cubicBezTo>
                      <a:pt x="187" y="417"/>
                      <a:pt x="187" y="417"/>
                      <a:pt x="187" y="417"/>
                    </a:cubicBezTo>
                    <a:cubicBezTo>
                      <a:pt x="325" y="414"/>
                      <a:pt x="439" y="311"/>
                      <a:pt x="460" y="178"/>
                    </a:cubicBezTo>
                    <a:cubicBezTo>
                      <a:pt x="340" y="58"/>
                      <a:pt x="340" y="58"/>
                      <a:pt x="340" y="58"/>
                    </a:cubicBez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389"/>
              <p:cNvSpPr>
                <a:spLocks/>
              </p:cNvSpPr>
              <p:nvPr/>
            </p:nvSpPr>
            <p:spPr bwMode="auto">
              <a:xfrm>
                <a:off x="5387975" y="4664076"/>
                <a:ext cx="539750" cy="377825"/>
              </a:xfrm>
              <a:custGeom>
                <a:avLst/>
                <a:gdLst>
                  <a:gd name="T0" fmla="*/ 211 w 288"/>
                  <a:gd name="T1" fmla="*/ 19 h 201"/>
                  <a:gd name="T2" fmla="*/ 211 w 288"/>
                  <a:gd name="T3" fmla="*/ 5 h 201"/>
                  <a:gd name="T4" fmla="*/ 205 w 288"/>
                  <a:gd name="T5" fmla="*/ 0 h 201"/>
                  <a:gd name="T6" fmla="*/ 181 w 288"/>
                  <a:gd name="T7" fmla="*/ 0 h 201"/>
                  <a:gd name="T8" fmla="*/ 175 w 288"/>
                  <a:gd name="T9" fmla="*/ 5 h 201"/>
                  <a:gd name="T10" fmla="*/ 175 w 288"/>
                  <a:gd name="T11" fmla="*/ 18 h 201"/>
                  <a:gd name="T12" fmla="*/ 112 w 288"/>
                  <a:gd name="T13" fmla="*/ 18 h 201"/>
                  <a:gd name="T14" fmla="*/ 112 w 288"/>
                  <a:gd name="T15" fmla="*/ 5 h 201"/>
                  <a:gd name="T16" fmla="*/ 107 w 288"/>
                  <a:gd name="T17" fmla="*/ 0 h 201"/>
                  <a:gd name="T18" fmla="*/ 83 w 288"/>
                  <a:gd name="T19" fmla="*/ 0 h 201"/>
                  <a:gd name="T20" fmla="*/ 77 w 288"/>
                  <a:gd name="T21" fmla="*/ 5 h 201"/>
                  <a:gd name="T22" fmla="*/ 77 w 288"/>
                  <a:gd name="T23" fmla="*/ 19 h 201"/>
                  <a:gd name="T24" fmla="*/ 0 w 288"/>
                  <a:gd name="T25" fmla="*/ 129 h 201"/>
                  <a:gd name="T26" fmla="*/ 0 w 288"/>
                  <a:gd name="T27" fmla="*/ 188 h 201"/>
                  <a:gd name="T28" fmla="*/ 13 w 288"/>
                  <a:gd name="T29" fmla="*/ 201 h 201"/>
                  <a:gd name="T30" fmla="*/ 223 w 288"/>
                  <a:gd name="T31" fmla="*/ 201 h 201"/>
                  <a:gd name="T32" fmla="*/ 223 w 288"/>
                  <a:gd name="T33" fmla="*/ 201 h 201"/>
                  <a:gd name="T34" fmla="*/ 275 w 288"/>
                  <a:gd name="T35" fmla="*/ 201 h 201"/>
                  <a:gd name="T36" fmla="*/ 288 w 288"/>
                  <a:gd name="T37" fmla="*/ 188 h 201"/>
                  <a:gd name="T38" fmla="*/ 288 w 288"/>
                  <a:gd name="T39" fmla="*/ 129 h 201"/>
                  <a:gd name="T40" fmla="*/ 211 w 288"/>
                  <a:gd name="T41" fmla="*/ 1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01">
                    <a:moveTo>
                      <a:pt x="211" y="19"/>
                    </a:moveTo>
                    <a:cubicBezTo>
                      <a:pt x="211" y="5"/>
                      <a:pt x="211" y="5"/>
                      <a:pt x="211" y="5"/>
                    </a:cubicBezTo>
                    <a:cubicBezTo>
                      <a:pt x="211" y="2"/>
                      <a:pt x="208" y="0"/>
                      <a:pt x="205" y="0"/>
                    </a:cubicBezTo>
                    <a:cubicBezTo>
                      <a:pt x="181" y="0"/>
                      <a:pt x="181" y="0"/>
                      <a:pt x="181" y="0"/>
                    </a:cubicBezTo>
                    <a:cubicBezTo>
                      <a:pt x="178" y="0"/>
                      <a:pt x="175" y="2"/>
                      <a:pt x="175" y="5"/>
                    </a:cubicBezTo>
                    <a:cubicBezTo>
                      <a:pt x="175" y="18"/>
                      <a:pt x="175" y="18"/>
                      <a:pt x="175" y="18"/>
                    </a:cubicBezTo>
                    <a:cubicBezTo>
                      <a:pt x="112" y="18"/>
                      <a:pt x="112" y="18"/>
                      <a:pt x="112" y="18"/>
                    </a:cubicBezTo>
                    <a:cubicBezTo>
                      <a:pt x="112" y="5"/>
                      <a:pt x="112" y="5"/>
                      <a:pt x="112" y="5"/>
                    </a:cubicBezTo>
                    <a:cubicBezTo>
                      <a:pt x="112" y="2"/>
                      <a:pt x="110" y="0"/>
                      <a:pt x="107" y="0"/>
                    </a:cubicBezTo>
                    <a:cubicBezTo>
                      <a:pt x="83" y="0"/>
                      <a:pt x="83" y="0"/>
                      <a:pt x="83" y="0"/>
                    </a:cubicBezTo>
                    <a:cubicBezTo>
                      <a:pt x="79" y="0"/>
                      <a:pt x="77" y="2"/>
                      <a:pt x="77" y="5"/>
                    </a:cubicBezTo>
                    <a:cubicBezTo>
                      <a:pt x="77" y="19"/>
                      <a:pt x="77" y="19"/>
                      <a:pt x="77" y="19"/>
                    </a:cubicBezTo>
                    <a:cubicBezTo>
                      <a:pt x="64" y="29"/>
                      <a:pt x="0" y="123"/>
                      <a:pt x="0" y="129"/>
                    </a:cubicBezTo>
                    <a:cubicBezTo>
                      <a:pt x="0" y="188"/>
                      <a:pt x="0" y="188"/>
                      <a:pt x="0" y="188"/>
                    </a:cubicBezTo>
                    <a:cubicBezTo>
                      <a:pt x="0" y="195"/>
                      <a:pt x="5" y="201"/>
                      <a:pt x="13" y="201"/>
                    </a:cubicBezTo>
                    <a:cubicBezTo>
                      <a:pt x="223" y="201"/>
                      <a:pt x="223" y="201"/>
                      <a:pt x="223" y="201"/>
                    </a:cubicBezTo>
                    <a:cubicBezTo>
                      <a:pt x="223" y="201"/>
                      <a:pt x="223" y="201"/>
                      <a:pt x="223" y="201"/>
                    </a:cubicBezTo>
                    <a:cubicBezTo>
                      <a:pt x="275" y="201"/>
                      <a:pt x="275" y="201"/>
                      <a:pt x="275" y="201"/>
                    </a:cubicBezTo>
                    <a:cubicBezTo>
                      <a:pt x="282" y="201"/>
                      <a:pt x="288" y="195"/>
                      <a:pt x="288" y="188"/>
                    </a:cubicBezTo>
                    <a:cubicBezTo>
                      <a:pt x="288" y="129"/>
                      <a:pt x="288" y="129"/>
                      <a:pt x="288" y="129"/>
                    </a:cubicBezTo>
                    <a:cubicBezTo>
                      <a:pt x="288" y="123"/>
                      <a:pt x="224" y="29"/>
                      <a:pt x="211" y="19"/>
                    </a:cubicBez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390"/>
              <p:cNvSpPr>
                <a:spLocks/>
              </p:cNvSpPr>
              <p:nvPr/>
            </p:nvSpPr>
            <p:spPr bwMode="auto">
              <a:xfrm>
                <a:off x="5387975" y="4900613"/>
                <a:ext cx="539750" cy="141288"/>
              </a:xfrm>
              <a:custGeom>
                <a:avLst/>
                <a:gdLst>
                  <a:gd name="T0" fmla="*/ 275 w 288"/>
                  <a:gd name="T1" fmla="*/ 8 h 75"/>
                  <a:gd name="T2" fmla="*/ 223 w 288"/>
                  <a:gd name="T3" fmla="*/ 8 h 75"/>
                  <a:gd name="T4" fmla="*/ 223 w 288"/>
                  <a:gd name="T5" fmla="*/ 8 h 75"/>
                  <a:gd name="T6" fmla="*/ 13 w 288"/>
                  <a:gd name="T7" fmla="*/ 8 h 75"/>
                  <a:gd name="T8" fmla="*/ 1 w 288"/>
                  <a:gd name="T9" fmla="*/ 0 h 75"/>
                  <a:gd name="T10" fmla="*/ 0 w 288"/>
                  <a:gd name="T11" fmla="*/ 3 h 75"/>
                  <a:gd name="T12" fmla="*/ 0 w 288"/>
                  <a:gd name="T13" fmla="*/ 62 h 75"/>
                  <a:gd name="T14" fmla="*/ 13 w 288"/>
                  <a:gd name="T15" fmla="*/ 75 h 75"/>
                  <a:gd name="T16" fmla="*/ 223 w 288"/>
                  <a:gd name="T17" fmla="*/ 75 h 75"/>
                  <a:gd name="T18" fmla="*/ 223 w 288"/>
                  <a:gd name="T19" fmla="*/ 75 h 75"/>
                  <a:gd name="T20" fmla="*/ 275 w 288"/>
                  <a:gd name="T21" fmla="*/ 75 h 75"/>
                  <a:gd name="T22" fmla="*/ 288 w 288"/>
                  <a:gd name="T23" fmla="*/ 62 h 75"/>
                  <a:gd name="T24" fmla="*/ 288 w 288"/>
                  <a:gd name="T25" fmla="*/ 3 h 75"/>
                  <a:gd name="T26" fmla="*/ 287 w 288"/>
                  <a:gd name="T27" fmla="*/ 0 h 75"/>
                  <a:gd name="T28" fmla="*/ 275 w 288"/>
                  <a:gd name="T29"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75">
                    <a:moveTo>
                      <a:pt x="275" y="8"/>
                    </a:moveTo>
                    <a:cubicBezTo>
                      <a:pt x="223" y="8"/>
                      <a:pt x="223" y="8"/>
                      <a:pt x="223" y="8"/>
                    </a:cubicBezTo>
                    <a:cubicBezTo>
                      <a:pt x="223" y="8"/>
                      <a:pt x="223" y="8"/>
                      <a:pt x="223" y="8"/>
                    </a:cubicBezTo>
                    <a:cubicBezTo>
                      <a:pt x="13" y="8"/>
                      <a:pt x="13" y="8"/>
                      <a:pt x="13" y="8"/>
                    </a:cubicBezTo>
                    <a:cubicBezTo>
                      <a:pt x="7" y="8"/>
                      <a:pt x="3" y="5"/>
                      <a:pt x="1" y="0"/>
                    </a:cubicBezTo>
                    <a:cubicBezTo>
                      <a:pt x="0" y="2"/>
                      <a:pt x="0" y="3"/>
                      <a:pt x="0" y="3"/>
                    </a:cubicBezTo>
                    <a:cubicBezTo>
                      <a:pt x="0" y="62"/>
                      <a:pt x="0" y="62"/>
                      <a:pt x="0" y="62"/>
                    </a:cubicBezTo>
                    <a:cubicBezTo>
                      <a:pt x="0" y="69"/>
                      <a:pt x="5" y="75"/>
                      <a:pt x="13" y="75"/>
                    </a:cubicBezTo>
                    <a:cubicBezTo>
                      <a:pt x="223" y="75"/>
                      <a:pt x="223" y="75"/>
                      <a:pt x="223" y="75"/>
                    </a:cubicBezTo>
                    <a:cubicBezTo>
                      <a:pt x="223" y="75"/>
                      <a:pt x="223" y="75"/>
                      <a:pt x="223" y="75"/>
                    </a:cubicBezTo>
                    <a:cubicBezTo>
                      <a:pt x="275" y="75"/>
                      <a:pt x="275" y="75"/>
                      <a:pt x="275" y="75"/>
                    </a:cubicBezTo>
                    <a:cubicBezTo>
                      <a:pt x="282" y="75"/>
                      <a:pt x="288" y="69"/>
                      <a:pt x="288" y="62"/>
                    </a:cubicBezTo>
                    <a:cubicBezTo>
                      <a:pt x="288" y="3"/>
                      <a:pt x="288" y="3"/>
                      <a:pt x="288" y="3"/>
                    </a:cubicBezTo>
                    <a:cubicBezTo>
                      <a:pt x="288" y="3"/>
                      <a:pt x="287" y="2"/>
                      <a:pt x="287" y="0"/>
                    </a:cubicBezTo>
                    <a:cubicBezTo>
                      <a:pt x="285" y="5"/>
                      <a:pt x="280" y="8"/>
                      <a:pt x="275" y="8"/>
                    </a:cubicBez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391"/>
              <p:cNvSpPr>
                <a:spLocks/>
              </p:cNvSpPr>
              <p:nvPr/>
            </p:nvSpPr>
            <p:spPr bwMode="auto">
              <a:xfrm>
                <a:off x="5337175" y="4545013"/>
                <a:ext cx="639763" cy="246063"/>
              </a:xfrm>
              <a:custGeom>
                <a:avLst/>
                <a:gdLst>
                  <a:gd name="T0" fmla="*/ 340 w 341"/>
                  <a:gd name="T1" fmla="*/ 57 h 131"/>
                  <a:gd name="T2" fmla="*/ 174 w 341"/>
                  <a:gd name="T3" fmla="*/ 2 h 131"/>
                  <a:gd name="T4" fmla="*/ 1 w 341"/>
                  <a:gd name="T5" fmla="*/ 57 h 131"/>
                  <a:gd name="T6" fmla="*/ 0 w 341"/>
                  <a:gd name="T7" fmla="*/ 72 h 131"/>
                  <a:gd name="T8" fmla="*/ 10 w 341"/>
                  <a:gd name="T9" fmla="*/ 122 h 131"/>
                  <a:gd name="T10" fmla="*/ 24 w 341"/>
                  <a:gd name="T11" fmla="*/ 130 h 131"/>
                  <a:gd name="T12" fmla="*/ 75 w 341"/>
                  <a:gd name="T13" fmla="*/ 102 h 131"/>
                  <a:gd name="T14" fmla="*/ 81 w 341"/>
                  <a:gd name="T15" fmla="*/ 90 h 131"/>
                  <a:gd name="T16" fmla="*/ 77 w 341"/>
                  <a:gd name="T17" fmla="*/ 68 h 131"/>
                  <a:gd name="T18" fmla="*/ 91 w 341"/>
                  <a:gd name="T19" fmla="*/ 52 h 131"/>
                  <a:gd name="T20" fmla="*/ 171 w 341"/>
                  <a:gd name="T21" fmla="*/ 47 h 131"/>
                  <a:gd name="T22" fmla="*/ 250 w 341"/>
                  <a:gd name="T23" fmla="*/ 52 h 131"/>
                  <a:gd name="T24" fmla="*/ 265 w 341"/>
                  <a:gd name="T25" fmla="*/ 68 h 131"/>
                  <a:gd name="T26" fmla="*/ 260 w 341"/>
                  <a:gd name="T27" fmla="*/ 90 h 131"/>
                  <a:gd name="T28" fmla="*/ 266 w 341"/>
                  <a:gd name="T29" fmla="*/ 102 h 131"/>
                  <a:gd name="T30" fmla="*/ 318 w 341"/>
                  <a:gd name="T31" fmla="*/ 130 h 131"/>
                  <a:gd name="T32" fmla="*/ 331 w 341"/>
                  <a:gd name="T33" fmla="*/ 122 h 131"/>
                  <a:gd name="T34" fmla="*/ 341 w 341"/>
                  <a:gd name="T35" fmla="*/ 72 h 131"/>
                  <a:gd name="T36" fmla="*/ 340 w 341"/>
                  <a:gd name="T37" fmla="*/ 5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1" h="131">
                    <a:moveTo>
                      <a:pt x="340" y="57"/>
                    </a:moveTo>
                    <a:cubicBezTo>
                      <a:pt x="313" y="27"/>
                      <a:pt x="250" y="2"/>
                      <a:pt x="174" y="2"/>
                    </a:cubicBezTo>
                    <a:cubicBezTo>
                      <a:pt x="95" y="0"/>
                      <a:pt x="30" y="26"/>
                      <a:pt x="1" y="57"/>
                    </a:cubicBezTo>
                    <a:cubicBezTo>
                      <a:pt x="1" y="62"/>
                      <a:pt x="0" y="67"/>
                      <a:pt x="0" y="72"/>
                    </a:cubicBezTo>
                    <a:cubicBezTo>
                      <a:pt x="0" y="90"/>
                      <a:pt x="4" y="107"/>
                      <a:pt x="10" y="122"/>
                    </a:cubicBezTo>
                    <a:cubicBezTo>
                      <a:pt x="12" y="127"/>
                      <a:pt x="21" y="131"/>
                      <a:pt x="24" y="130"/>
                    </a:cubicBezTo>
                    <a:cubicBezTo>
                      <a:pt x="41" y="121"/>
                      <a:pt x="59" y="112"/>
                      <a:pt x="75" y="102"/>
                    </a:cubicBezTo>
                    <a:cubicBezTo>
                      <a:pt x="78" y="100"/>
                      <a:pt x="82" y="93"/>
                      <a:pt x="81" y="90"/>
                    </a:cubicBezTo>
                    <a:cubicBezTo>
                      <a:pt x="80" y="83"/>
                      <a:pt x="78" y="75"/>
                      <a:pt x="77" y="68"/>
                    </a:cubicBezTo>
                    <a:cubicBezTo>
                      <a:pt x="75" y="61"/>
                      <a:pt x="82" y="53"/>
                      <a:pt x="91" y="52"/>
                    </a:cubicBezTo>
                    <a:cubicBezTo>
                      <a:pt x="102" y="50"/>
                      <a:pt x="147" y="48"/>
                      <a:pt x="171" y="47"/>
                    </a:cubicBezTo>
                    <a:cubicBezTo>
                      <a:pt x="194" y="48"/>
                      <a:pt x="239" y="50"/>
                      <a:pt x="250" y="52"/>
                    </a:cubicBezTo>
                    <a:cubicBezTo>
                      <a:pt x="260" y="53"/>
                      <a:pt x="266" y="61"/>
                      <a:pt x="265" y="68"/>
                    </a:cubicBezTo>
                    <a:cubicBezTo>
                      <a:pt x="263" y="75"/>
                      <a:pt x="262" y="83"/>
                      <a:pt x="260" y="90"/>
                    </a:cubicBezTo>
                    <a:cubicBezTo>
                      <a:pt x="259" y="93"/>
                      <a:pt x="264" y="100"/>
                      <a:pt x="266" y="102"/>
                    </a:cubicBezTo>
                    <a:cubicBezTo>
                      <a:pt x="282" y="112"/>
                      <a:pt x="300" y="121"/>
                      <a:pt x="318" y="130"/>
                    </a:cubicBezTo>
                    <a:cubicBezTo>
                      <a:pt x="320" y="131"/>
                      <a:pt x="329" y="127"/>
                      <a:pt x="331" y="122"/>
                    </a:cubicBezTo>
                    <a:cubicBezTo>
                      <a:pt x="337" y="107"/>
                      <a:pt x="341" y="90"/>
                      <a:pt x="341" y="72"/>
                    </a:cubicBezTo>
                    <a:cubicBezTo>
                      <a:pt x="341" y="67"/>
                      <a:pt x="341" y="62"/>
                      <a:pt x="340" y="57"/>
                    </a:cubicBez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Oval 392"/>
              <p:cNvSpPr>
                <a:spLocks noChangeArrowheads="1"/>
              </p:cNvSpPr>
              <p:nvPr/>
            </p:nvSpPr>
            <p:spPr bwMode="auto">
              <a:xfrm>
                <a:off x="5526087" y="4737101"/>
                <a:ext cx="263525" cy="147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Oval 393"/>
              <p:cNvSpPr>
                <a:spLocks noChangeArrowheads="1"/>
              </p:cNvSpPr>
              <p:nvPr/>
            </p:nvSpPr>
            <p:spPr bwMode="auto">
              <a:xfrm>
                <a:off x="5565775" y="4757738"/>
                <a:ext cx="182563" cy="85725"/>
              </a:xfrm>
              <a:prstGeom prst="ellipse">
                <a:avLst/>
              </a:pr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394"/>
              <p:cNvSpPr>
                <a:spLocks/>
              </p:cNvSpPr>
              <p:nvPr/>
            </p:nvSpPr>
            <p:spPr bwMode="auto">
              <a:xfrm>
                <a:off x="5349875" y="4695826"/>
                <a:ext cx="141288" cy="95250"/>
              </a:xfrm>
              <a:custGeom>
                <a:avLst/>
                <a:gdLst>
                  <a:gd name="T0" fmla="*/ 3 w 75"/>
                  <a:gd name="T1" fmla="*/ 42 h 51"/>
                  <a:gd name="T2" fmla="*/ 17 w 75"/>
                  <a:gd name="T3" fmla="*/ 50 h 51"/>
                  <a:gd name="T4" fmla="*/ 68 w 75"/>
                  <a:gd name="T5" fmla="*/ 22 h 51"/>
                  <a:gd name="T6" fmla="*/ 74 w 75"/>
                  <a:gd name="T7" fmla="*/ 10 h 51"/>
                  <a:gd name="T8" fmla="*/ 72 w 75"/>
                  <a:gd name="T9" fmla="*/ 0 h 51"/>
                  <a:gd name="T10" fmla="*/ 0 w 75"/>
                  <a:gd name="T11" fmla="*/ 32 h 51"/>
                  <a:gd name="T12" fmla="*/ 3 w 75"/>
                  <a:gd name="T13" fmla="*/ 42 h 51"/>
                </a:gdLst>
                <a:ahLst/>
                <a:cxnLst>
                  <a:cxn ang="0">
                    <a:pos x="T0" y="T1"/>
                  </a:cxn>
                  <a:cxn ang="0">
                    <a:pos x="T2" y="T3"/>
                  </a:cxn>
                  <a:cxn ang="0">
                    <a:pos x="T4" y="T5"/>
                  </a:cxn>
                  <a:cxn ang="0">
                    <a:pos x="T6" y="T7"/>
                  </a:cxn>
                  <a:cxn ang="0">
                    <a:pos x="T8" y="T9"/>
                  </a:cxn>
                  <a:cxn ang="0">
                    <a:pos x="T10" y="T11"/>
                  </a:cxn>
                  <a:cxn ang="0">
                    <a:pos x="T12" y="T13"/>
                  </a:cxn>
                </a:cxnLst>
                <a:rect l="0" t="0" r="r" b="b"/>
                <a:pathLst>
                  <a:path w="75" h="51">
                    <a:moveTo>
                      <a:pt x="3" y="42"/>
                    </a:moveTo>
                    <a:cubicBezTo>
                      <a:pt x="5" y="47"/>
                      <a:pt x="14" y="51"/>
                      <a:pt x="17" y="50"/>
                    </a:cubicBezTo>
                    <a:cubicBezTo>
                      <a:pt x="34" y="41"/>
                      <a:pt x="52" y="32"/>
                      <a:pt x="68" y="22"/>
                    </a:cubicBezTo>
                    <a:cubicBezTo>
                      <a:pt x="71" y="20"/>
                      <a:pt x="75" y="13"/>
                      <a:pt x="74" y="10"/>
                    </a:cubicBezTo>
                    <a:cubicBezTo>
                      <a:pt x="74" y="7"/>
                      <a:pt x="73" y="4"/>
                      <a:pt x="72" y="0"/>
                    </a:cubicBezTo>
                    <a:cubicBezTo>
                      <a:pt x="45" y="8"/>
                      <a:pt x="21" y="19"/>
                      <a:pt x="0" y="32"/>
                    </a:cubicBezTo>
                    <a:cubicBezTo>
                      <a:pt x="1" y="36"/>
                      <a:pt x="2" y="39"/>
                      <a:pt x="3" y="42"/>
                    </a:cubicBez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395"/>
              <p:cNvSpPr>
                <a:spLocks/>
              </p:cNvSpPr>
              <p:nvPr/>
            </p:nvSpPr>
            <p:spPr bwMode="auto">
              <a:xfrm>
                <a:off x="5822950" y="4695826"/>
                <a:ext cx="142875" cy="95250"/>
              </a:xfrm>
              <a:custGeom>
                <a:avLst/>
                <a:gdLst>
                  <a:gd name="T0" fmla="*/ 3 w 76"/>
                  <a:gd name="T1" fmla="*/ 0 h 51"/>
                  <a:gd name="T2" fmla="*/ 1 w 76"/>
                  <a:gd name="T3" fmla="*/ 10 h 51"/>
                  <a:gd name="T4" fmla="*/ 7 w 76"/>
                  <a:gd name="T5" fmla="*/ 22 h 51"/>
                  <a:gd name="T6" fmla="*/ 59 w 76"/>
                  <a:gd name="T7" fmla="*/ 50 h 51"/>
                  <a:gd name="T8" fmla="*/ 72 w 76"/>
                  <a:gd name="T9" fmla="*/ 42 h 51"/>
                  <a:gd name="T10" fmla="*/ 76 w 76"/>
                  <a:gd name="T11" fmla="*/ 32 h 51"/>
                  <a:gd name="T12" fmla="*/ 3 w 76"/>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76" h="51">
                    <a:moveTo>
                      <a:pt x="3" y="0"/>
                    </a:moveTo>
                    <a:cubicBezTo>
                      <a:pt x="2" y="4"/>
                      <a:pt x="2" y="7"/>
                      <a:pt x="1" y="10"/>
                    </a:cubicBezTo>
                    <a:cubicBezTo>
                      <a:pt x="0" y="13"/>
                      <a:pt x="5" y="20"/>
                      <a:pt x="7" y="22"/>
                    </a:cubicBezTo>
                    <a:cubicBezTo>
                      <a:pt x="23" y="32"/>
                      <a:pt x="41" y="41"/>
                      <a:pt x="59" y="50"/>
                    </a:cubicBezTo>
                    <a:cubicBezTo>
                      <a:pt x="61" y="51"/>
                      <a:pt x="70" y="47"/>
                      <a:pt x="72" y="42"/>
                    </a:cubicBezTo>
                    <a:cubicBezTo>
                      <a:pt x="73" y="39"/>
                      <a:pt x="75" y="36"/>
                      <a:pt x="76" y="32"/>
                    </a:cubicBezTo>
                    <a:cubicBezTo>
                      <a:pt x="55" y="19"/>
                      <a:pt x="30" y="8"/>
                      <a:pt x="3" y="0"/>
                    </a:cubicBez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9" name="组合 8"/>
          <p:cNvGrpSpPr/>
          <p:nvPr/>
        </p:nvGrpSpPr>
        <p:grpSpPr>
          <a:xfrm>
            <a:off x="5898358" y="2859881"/>
            <a:ext cx="4259664" cy="1065213"/>
            <a:chOff x="6947562" y="3091309"/>
            <a:chExt cx="4259664" cy="1065213"/>
          </a:xfrm>
        </p:grpSpPr>
        <p:sp>
          <p:nvSpPr>
            <p:cNvPr id="22541" name="矩形 35"/>
            <p:cNvSpPr>
              <a:spLocks noChangeArrowheads="1"/>
            </p:cNvSpPr>
            <p:nvPr/>
          </p:nvSpPr>
          <p:spPr bwMode="auto">
            <a:xfrm>
              <a:off x="7549626" y="3134687"/>
              <a:ext cx="3657600" cy="8715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44" name="文本框 38"/>
            <p:cNvSpPr>
              <a:spLocks noChangeArrowheads="1"/>
            </p:cNvSpPr>
            <p:nvPr/>
          </p:nvSpPr>
          <p:spPr bwMode="auto">
            <a:xfrm>
              <a:off x="8244148" y="3275556"/>
              <a:ext cx="2926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2000" dirty="0" smtClean="0">
                  <a:solidFill>
                    <a:srgbClr val="000000"/>
                  </a:solidFill>
                  <a:latin typeface="造字工房尚黑（非商用）常规体" pitchFamily="50" charset="-122"/>
                  <a:ea typeface="造字工房尚黑（非商用）常规体" pitchFamily="50" charset="-122"/>
                </a:rPr>
                <a:t>XXXXXXXXXXXXXX</a:t>
              </a:r>
              <a:endParaRPr lang="zh-CN" altLang="en-US" sz="2000" dirty="0">
                <a:solidFill>
                  <a:srgbClr val="000000"/>
                </a:solidFill>
                <a:latin typeface="造字工房尚黑（非商用）常规体" pitchFamily="50" charset="-122"/>
                <a:ea typeface="造字工房尚黑（非商用）常规体" pitchFamily="50" charset="-122"/>
              </a:endParaRPr>
            </a:p>
          </p:txBody>
        </p:sp>
        <p:grpSp>
          <p:nvGrpSpPr>
            <p:cNvPr id="52" name="组合 51"/>
            <p:cNvGrpSpPr/>
            <p:nvPr/>
          </p:nvGrpSpPr>
          <p:grpSpPr>
            <a:xfrm>
              <a:off x="6947562" y="3091309"/>
              <a:ext cx="1065213" cy="1065213"/>
              <a:chOff x="5141912" y="1511300"/>
              <a:chExt cx="1065213" cy="1065213"/>
            </a:xfrm>
          </p:grpSpPr>
          <p:sp>
            <p:nvSpPr>
              <p:cNvPr id="53" name="Oval 308"/>
              <p:cNvSpPr>
                <a:spLocks noChangeArrowheads="1"/>
              </p:cNvSpPr>
              <p:nvPr/>
            </p:nvSpPr>
            <p:spPr bwMode="auto">
              <a:xfrm>
                <a:off x="5141912" y="1511300"/>
                <a:ext cx="1065213" cy="1065213"/>
              </a:xfrm>
              <a:prstGeom prst="ellipse">
                <a:avLst/>
              </a:pr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455"/>
              <p:cNvSpPr>
                <a:spLocks/>
              </p:cNvSpPr>
              <p:nvPr/>
            </p:nvSpPr>
            <p:spPr bwMode="auto">
              <a:xfrm>
                <a:off x="5348287" y="1725613"/>
                <a:ext cx="854075" cy="847725"/>
              </a:xfrm>
              <a:custGeom>
                <a:avLst/>
                <a:gdLst>
                  <a:gd name="T0" fmla="*/ 455 w 455"/>
                  <a:gd name="T1" fmla="*/ 211 h 452"/>
                  <a:gd name="T2" fmla="*/ 307 w 455"/>
                  <a:gd name="T3" fmla="*/ 63 h 452"/>
                  <a:gd name="T4" fmla="*/ 294 w 455"/>
                  <a:gd name="T5" fmla="*/ 49 h 452"/>
                  <a:gd name="T6" fmla="*/ 76 w 455"/>
                  <a:gd name="T7" fmla="*/ 29 h 452"/>
                  <a:gd name="T8" fmla="*/ 70 w 455"/>
                  <a:gd name="T9" fmla="*/ 34 h 452"/>
                  <a:gd name="T10" fmla="*/ 70 w 455"/>
                  <a:gd name="T11" fmla="*/ 34 h 452"/>
                  <a:gd name="T12" fmla="*/ 67 w 455"/>
                  <a:gd name="T13" fmla="*/ 36 h 452"/>
                  <a:gd name="T14" fmla="*/ 65 w 455"/>
                  <a:gd name="T15" fmla="*/ 38 h 452"/>
                  <a:gd name="T16" fmla="*/ 60 w 455"/>
                  <a:gd name="T17" fmla="*/ 42 h 452"/>
                  <a:gd name="T18" fmla="*/ 60 w 455"/>
                  <a:gd name="T19" fmla="*/ 42 h 452"/>
                  <a:gd name="T20" fmla="*/ 46 w 455"/>
                  <a:gd name="T21" fmla="*/ 56 h 452"/>
                  <a:gd name="T22" fmla="*/ 40 w 455"/>
                  <a:gd name="T23" fmla="*/ 62 h 452"/>
                  <a:gd name="T24" fmla="*/ 36 w 455"/>
                  <a:gd name="T25" fmla="*/ 68 h 452"/>
                  <a:gd name="T26" fmla="*/ 31 w 455"/>
                  <a:gd name="T27" fmla="*/ 74 h 452"/>
                  <a:gd name="T28" fmla="*/ 29 w 455"/>
                  <a:gd name="T29" fmla="*/ 78 h 452"/>
                  <a:gd name="T30" fmla="*/ 28 w 455"/>
                  <a:gd name="T31" fmla="*/ 78 h 452"/>
                  <a:gd name="T32" fmla="*/ 24 w 455"/>
                  <a:gd name="T33" fmla="*/ 85 h 452"/>
                  <a:gd name="T34" fmla="*/ 24 w 455"/>
                  <a:gd name="T35" fmla="*/ 86 h 452"/>
                  <a:gd name="T36" fmla="*/ 22 w 455"/>
                  <a:gd name="T37" fmla="*/ 88 h 452"/>
                  <a:gd name="T38" fmla="*/ 20 w 455"/>
                  <a:gd name="T39" fmla="*/ 92 h 452"/>
                  <a:gd name="T40" fmla="*/ 20 w 455"/>
                  <a:gd name="T41" fmla="*/ 92 h 452"/>
                  <a:gd name="T42" fmla="*/ 15 w 455"/>
                  <a:gd name="T43" fmla="*/ 102 h 452"/>
                  <a:gd name="T44" fmla="*/ 13 w 455"/>
                  <a:gd name="T45" fmla="*/ 108 h 452"/>
                  <a:gd name="T46" fmla="*/ 12 w 455"/>
                  <a:gd name="T47" fmla="*/ 110 h 452"/>
                  <a:gd name="T48" fmla="*/ 10 w 455"/>
                  <a:gd name="T49" fmla="*/ 115 h 452"/>
                  <a:gd name="T50" fmla="*/ 7 w 455"/>
                  <a:gd name="T51" fmla="*/ 124 h 452"/>
                  <a:gd name="T52" fmla="*/ 6 w 455"/>
                  <a:gd name="T53" fmla="*/ 127 h 452"/>
                  <a:gd name="T54" fmla="*/ 5 w 455"/>
                  <a:gd name="T55" fmla="*/ 133 h 452"/>
                  <a:gd name="T56" fmla="*/ 3 w 455"/>
                  <a:gd name="T57" fmla="*/ 143 h 452"/>
                  <a:gd name="T58" fmla="*/ 1 w 455"/>
                  <a:gd name="T59" fmla="*/ 152 h 452"/>
                  <a:gd name="T60" fmla="*/ 1 w 455"/>
                  <a:gd name="T61" fmla="*/ 152 h 452"/>
                  <a:gd name="T62" fmla="*/ 35 w 455"/>
                  <a:gd name="T63" fmla="*/ 277 h 452"/>
                  <a:gd name="T64" fmla="*/ 206 w 455"/>
                  <a:gd name="T65"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5" h="452">
                    <a:moveTo>
                      <a:pt x="206" y="452"/>
                    </a:moveTo>
                    <a:cubicBezTo>
                      <a:pt x="334" y="437"/>
                      <a:pt x="436" y="337"/>
                      <a:pt x="455" y="211"/>
                    </a:cubicBezTo>
                    <a:cubicBezTo>
                      <a:pt x="307" y="63"/>
                      <a:pt x="307" y="63"/>
                      <a:pt x="307" y="63"/>
                    </a:cubicBezTo>
                    <a:cubicBezTo>
                      <a:pt x="307" y="63"/>
                      <a:pt x="307" y="63"/>
                      <a:pt x="307" y="63"/>
                    </a:cubicBezTo>
                    <a:cubicBezTo>
                      <a:pt x="303" y="58"/>
                      <a:pt x="299" y="53"/>
                      <a:pt x="294" y="49"/>
                    </a:cubicBezTo>
                    <a:cubicBezTo>
                      <a:pt x="294" y="49"/>
                      <a:pt x="294" y="49"/>
                      <a:pt x="294" y="49"/>
                    </a:cubicBezTo>
                    <a:cubicBezTo>
                      <a:pt x="263" y="18"/>
                      <a:pt x="220" y="0"/>
                      <a:pt x="173" y="0"/>
                    </a:cubicBezTo>
                    <a:cubicBezTo>
                      <a:pt x="137" y="0"/>
                      <a:pt x="104" y="11"/>
                      <a:pt x="76" y="29"/>
                    </a:cubicBezTo>
                    <a:cubicBezTo>
                      <a:pt x="76" y="29"/>
                      <a:pt x="76" y="29"/>
                      <a:pt x="76" y="29"/>
                    </a:cubicBezTo>
                    <a:cubicBezTo>
                      <a:pt x="74" y="31"/>
                      <a:pt x="72" y="32"/>
                      <a:pt x="70" y="34"/>
                    </a:cubicBezTo>
                    <a:cubicBezTo>
                      <a:pt x="70" y="34"/>
                      <a:pt x="70" y="34"/>
                      <a:pt x="70" y="34"/>
                    </a:cubicBezTo>
                    <a:cubicBezTo>
                      <a:pt x="70" y="34"/>
                      <a:pt x="70" y="34"/>
                      <a:pt x="70" y="34"/>
                    </a:cubicBezTo>
                    <a:cubicBezTo>
                      <a:pt x="69" y="34"/>
                      <a:pt x="68" y="35"/>
                      <a:pt x="67" y="36"/>
                    </a:cubicBezTo>
                    <a:cubicBezTo>
                      <a:pt x="67" y="36"/>
                      <a:pt x="67" y="36"/>
                      <a:pt x="67" y="36"/>
                    </a:cubicBezTo>
                    <a:cubicBezTo>
                      <a:pt x="67" y="37"/>
                      <a:pt x="67" y="37"/>
                      <a:pt x="67" y="37"/>
                    </a:cubicBezTo>
                    <a:cubicBezTo>
                      <a:pt x="66" y="37"/>
                      <a:pt x="65" y="37"/>
                      <a:pt x="65" y="38"/>
                    </a:cubicBezTo>
                    <a:cubicBezTo>
                      <a:pt x="63" y="39"/>
                      <a:pt x="62" y="40"/>
                      <a:pt x="60" y="42"/>
                    </a:cubicBezTo>
                    <a:cubicBezTo>
                      <a:pt x="60" y="42"/>
                      <a:pt x="60" y="42"/>
                      <a:pt x="60" y="42"/>
                    </a:cubicBezTo>
                    <a:cubicBezTo>
                      <a:pt x="60" y="42"/>
                      <a:pt x="60" y="42"/>
                      <a:pt x="60" y="42"/>
                    </a:cubicBezTo>
                    <a:cubicBezTo>
                      <a:pt x="60" y="42"/>
                      <a:pt x="60" y="42"/>
                      <a:pt x="60" y="42"/>
                    </a:cubicBezTo>
                    <a:cubicBezTo>
                      <a:pt x="55" y="46"/>
                      <a:pt x="50" y="51"/>
                      <a:pt x="46" y="56"/>
                    </a:cubicBezTo>
                    <a:cubicBezTo>
                      <a:pt x="46" y="56"/>
                      <a:pt x="46" y="56"/>
                      <a:pt x="46" y="56"/>
                    </a:cubicBezTo>
                    <a:cubicBezTo>
                      <a:pt x="44" y="58"/>
                      <a:pt x="42" y="60"/>
                      <a:pt x="40" y="62"/>
                    </a:cubicBezTo>
                    <a:cubicBezTo>
                      <a:pt x="40" y="62"/>
                      <a:pt x="40" y="62"/>
                      <a:pt x="40" y="62"/>
                    </a:cubicBezTo>
                    <a:cubicBezTo>
                      <a:pt x="39" y="63"/>
                      <a:pt x="39" y="64"/>
                      <a:pt x="38" y="65"/>
                    </a:cubicBezTo>
                    <a:cubicBezTo>
                      <a:pt x="37" y="66"/>
                      <a:pt x="36" y="67"/>
                      <a:pt x="36" y="68"/>
                    </a:cubicBezTo>
                    <a:cubicBezTo>
                      <a:pt x="35" y="69"/>
                      <a:pt x="34" y="70"/>
                      <a:pt x="33" y="71"/>
                    </a:cubicBezTo>
                    <a:cubicBezTo>
                      <a:pt x="33" y="72"/>
                      <a:pt x="32" y="73"/>
                      <a:pt x="31" y="74"/>
                    </a:cubicBezTo>
                    <a:cubicBezTo>
                      <a:pt x="31" y="75"/>
                      <a:pt x="30" y="76"/>
                      <a:pt x="29" y="77"/>
                    </a:cubicBezTo>
                    <a:cubicBezTo>
                      <a:pt x="29" y="77"/>
                      <a:pt x="29" y="77"/>
                      <a:pt x="29" y="78"/>
                    </a:cubicBezTo>
                    <a:cubicBezTo>
                      <a:pt x="28" y="78"/>
                      <a:pt x="28" y="78"/>
                      <a:pt x="28" y="78"/>
                    </a:cubicBezTo>
                    <a:cubicBezTo>
                      <a:pt x="28" y="78"/>
                      <a:pt x="28" y="78"/>
                      <a:pt x="28" y="78"/>
                    </a:cubicBezTo>
                    <a:cubicBezTo>
                      <a:pt x="27" y="80"/>
                      <a:pt x="27" y="81"/>
                      <a:pt x="26" y="82"/>
                    </a:cubicBezTo>
                    <a:cubicBezTo>
                      <a:pt x="25" y="83"/>
                      <a:pt x="24" y="84"/>
                      <a:pt x="24" y="85"/>
                    </a:cubicBezTo>
                    <a:cubicBezTo>
                      <a:pt x="24" y="86"/>
                      <a:pt x="24" y="86"/>
                      <a:pt x="24" y="86"/>
                    </a:cubicBezTo>
                    <a:cubicBezTo>
                      <a:pt x="24" y="86"/>
                      <a:pt x="24" y="86"/>
                      <a:pt x="24" y="86"/>
                    </a:cubicBezTo>
                    <a:cubicBezTo>
                      <a:pt x="23" y="87"/>
                      <a:pt x="23" y="87"/>
                      <a:pt x="22" y="88"/>
                    </a:cubicBezTo>
                    <a:cubicBezTo>
                      <a:pt x="22" y="88"/>
                      <a:pt x="22" y="88"/>
                      <a:pt x="22" y="88"/>
                    </a:cubicBezTo>
                    <a:cubicBezTo>
                      <a:pt x="22" y="88"/>
                      <a:pt x="22" y="88"/>
                      <a:pt x="22" y="88"/>
                    </a:cubicBezTo>
                    <a:cubicBezTo>
                      <a:pt x="21" y="90"/>
                      <a:pt x="21" y="91"/>
                      <a:pt x="20" y="92"/>
                    </a:cubicBezTo>
                    <a:cubicBezTo>
                      <a:pt x="20" y="92"/>
                      <a:pt x="20" y="92"/>
                      <a:pt x="20" y="92"/>
                    </a:cubicBezTo>
                    <a:cubicBezTo>
                      <a:pt x="20" y="92"/>
                      <a:pt x="20" y="92"/>
                      <a:pt x="20" y="92"/>
                    </a:cubicBezTo>
                    <a:cubicBezTo>
                      <a:pt x="20" y="93"/>
                      <a:pt x="19" y="94"/>
                      <a:pt x="19" y="95"/>
                    </a:cubicBezTo>
                    <a:cubicBezTo>
                      <a:pt x="17" y="97"/>
                      <a:pt x="16" y="100"/>
                      <a:pt x="15" y="102"/>
                    </a:cubicBezTo>
                    <a:cubicBezTo>
                      <a:pt x="15" y="103"/>
                      <a:pt x="15" y="103"/>
                      <a:pt x="14" y="104"/>
                    </a:cubicBezTo>
                    <a:cubicBezTo>
                      <a:pt x="14" y="105"/>
                      <a:pt x="13" y="107"/>
                      <a:pt x="13" y="108"/>
                    </a:cubicBezTo>
                    <a:cubicBezTo>
                      <a:pt x="12" y="109"/>
                      <a:pt x="12" y="110"/>
                      <a:pt x="12" y="110"/>
                    </a:cubicBezTo>
                    <a:cubicBezTo>
                      <a:pt x="12" y="110"/>
                      <a:pt x="12" y="110"/>
                      <a:pt x="12" y="110"/>
                    </a:cubicBezTo>
                    <a:cubicBezTo>
                      <a:pt x="12" y="111"/>
                      <a:pt x="12" y="111"/>
                      <a:pt x="12" y="111"/>
                    </a:cubicBezTo>
                    <a:cubicBezTo>
                      <a:pt x="11" y="112"/>
                      <a:pt x="11" y="114"/>
                      <a:pt x="10" y="115"/>
                    </a:cubicBezTo>
                    <a:cubicBezTo>
                      <a:pt x="10" y="116"/>
                      <a:pt x="10" y="116"/>
                      <a:pt x="9" y="117"/>
                    </a:cubicBezTo>
                    <a:cubicBezTo>
                      <a:pt x="9" y="119"/>
                      <a:pt x="8" y="122"/>
                      <a:pt x="7" y="124"/>
                    </a:cubicBezTo>
                    <a:cubicBezTo>
                      <a:pt x="7" y="125"/>
                      <a:pt x="7" y="125"/>
                      <a:pt x="7" y="125"/>
                    </a:cubicBezTo>
                    <a:cubicBezTo>
                      <a:pt x="7" y="125"/>
                      <a:pt x="6" y="126"/>
                      <a:pt x="6" y="127"/>
                    </a:cubicBezTo>
                    <a:cubicBezTo>
                      <a:pt x="6" y="128"/>
                      <a:pt x="6" y="128"/>
                      <a:pt x="6" y="128"/>
                    </a:cubicBezTo>
                    <a:cubicBezTo>
                      <a:pt x="6" y="129"/>
                      <a:pt x="5" y="131"/>
                      <a:pt x="5" y="133"/>
                    </a:cubicBezTo>
                    <a:cubicBezTo>
                      <a:pt x="5" y="133"/>
                      <a:pt x="5" y="134"/>
                      <a:pt x="4" y="134"/>
                    </a:cubicBezTo>
                    <a:cubicBezTo>
                      <a:pt x="4" y="137"/>
                      <a:pt x="3" y="140"/>
                      <a:pt x="3" y="143"/>
                    </a:cubicBezTo>
                    <a:cubicBezTo>
                      <a:pt x="3" y="143"/>
                      <a:pt x="3" y="143"/>
                      <a:pt x="3" y="143"/>
                    </a:cubicBezTo>
                    <a:cubicBezTo>
                      <a:pt x="2" y="146"/>
                      <a:pt x="2" y="149"/>
                      <a:pt x="1" y="152"/>
                    </a:cubicBezTo>
                    <a:cubicBezTo>
                      <a:pt x="1" y="152"/>
                      <a:pt x="1" y="152"/>
                      <a:pt x="1" y="152"/>
                    </a:cubicBezTo>
                    <a:cubicBezTo>
                      <a:pt x="1" y="152"/>
                      <a:pt x="1" y="152"/>
                      <a:pt x="1" y="152"/>
                    </a:cubicBezTo>
                    <a:cubicBezTo>
                      <a:pt x="1" y="159"/>
                      <a:pt x="0" y="166"/>
                      <a:pt x="0" y="173"/>
                    </a:cubicBezTo>
                    <a:cubicBezTo>
                      <a:pt x="0" y="212"/>
                      <a:pt x="13" y="248"/>
                      <a:pt x="35" y="277"/>
                    </a:cubicBezTo>
                    <a:cubicBezTo>
                      <a:pt x="34" y="279"/>
                      <a:pt x="34" y="279"/>
                      <a:pt x="34" y="279"/>
                    </a:cubicBezTo>
                    <a:lnTo>
                      <a:pt x="206" y="452"/>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456"/>
              <p:cNvSpPr>
                <a:spLocks/>
              </p:cNvSpPr>
              <p:nvPr/>
            </p:nvSpPr>
            <p:spPr bwMode="auto">
              <a:xfrm>
                <a:off x="5672137" y="1725613"/>
                <a:ext cx="325438" cy="649288"/>
              </a:xfrm>
              <a:custGeom>
                <a:avLst/>
                <a:gdLst>
                  <a:gd name="T0" fmla="*/ 0 w 173"/>
                  <a:gd name="T1" fmla="*/ 346 h 346"/>
                  <a:gd name="T2" fmla="*/ 173 w 173"/>
                  <a:gd name="T3" fmla="*/ 173 h 346"/>
                  <a:gd name="T4" fmla="*/ 0 w 173"/>
                  <a:gd name="T5" fmla="*/ 0 h 346"/>
                </a:gdLst>
                <a:ahLst/>
                <a:cxnLst>
                  <a:cxn ang="0">
                    <a:pos x="T0" y="T1"/>
                  </a:cxn>
                  <a:cxn ang="0">
                    <a:pos x="T2" y="T3"/>
                  </a:cxn>
                  <a:cxn ang="0">
                    <a:pos x="T4" y="T5"/>
                  </a:cxn>
                </a:cxnLst>
                <a:rect l="0" t="0" r="r" b="b"/>
                <a:pathLst>
                  <a:path w="173" h="346">
                    <a:moveTo>
                      <a:pt x="0" y="346"/>
                    </a:moveTo>
                    <a:cubicBezTo>
                      <a:pt x="96" y="346"/>
                      <a:pt x="173" y="268"/>
                      <a:pt x="173" y="173"/>
                    </a:cubicBezTo>
                    <a:cubicBezTo>
                      <a:pt x="173" y="77"/>
                      <a:pt x="96" y="0"/>
                      <a:pt x="0" y="0"/>
                    </a:cubicBezTo>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457"/>
              <p:cNvSpPr>
                <a:spLocks/>
              </p:cNvSpPr>
              <p:nvPr/>
            </p:nvSpPr>
            <p:spPr bwMode="auto">
              <a:xfrm>
                <a:off x="5348287" y="1725613"/>
                <a:ext cx="323850" cy="649288"/>
              </a:xfrm>
              <a:custGeom>
                <a:avLst/>
                <a:gdLst>
                  <a:gd name="T0" fmla="*/ 173 w 173"/>
                  <a:gd name="T1" fmla="*/ 0 h 346"/>
                  <a:gd name="T2" fmla="*/ 0 w 173"/>
                  <a:gd name="T3" fmla="*/ 173 h 346"/>
                  <a:gd name="T4" fmla="*/ 173 w 173"/>
                  <a:gd name="T5" fmla="*/ 346 h 346"/>
                </a:gdLst>
                <a:ahLst/>
                <a:cxnLst>
                  <a:cxn ang="0">
                    <a:pos x="T0" y="T1"/>
                  </a:cxn>
                  <a:cxn ang="0">
                    <a:pos x="T2" y="T3"/>
                  </a:cxn>
                  <a:cxn ang="0">
                    <a:pos x="T4" y="T5"/>
                  </a:cxn>
                </a:cxnLst>
                <a:rect l="0" t="0" r="r" b="b"/>
                <a:pathLst>
                  <a:path w="173" h="346">
                    <a:moveTo>
                      <a:pt x="173" y="0"/>
                    </a:moveTo>
                    <a:cubicBezTo>
                      <a:pt x="78" y="0"/>
                      <a:pt x="0" y="77"/>
                      <a:pt x="0" y="173"/>
                    </a:cubicBezTo>
                    <a:cubicBezTo>
                      <a:pt x="0" y="268"/>
                      <a:pt x="78" y="346"/>
                      <a:pt x="173" y="3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458"/>
              <p:cNvSpPr>
                <a:spLocks/>
              </p:cNvSpPr>
              <p:nvPr/>
            </p:nvSpPr>
            <p:spPr bwMode="auto">
              <a:xfrm>
                <a:off x="5927725" y="2138363"/>
                <a:ext cx="58738" cy="82550"/>
              </a:xfrm>
              <a:custGeom>
                <a:avLst/>
                <a:gdLst>
                  <a:gd name="T0" fmla="*/ 30 w 31"/>
                  <a:gd name="T1" fmla="*/ 0 h 44"/>
                  <a:gd name="T2" fmla="*/ 24 w 31"/>
                  <a:gd name="T3" fmla="*/ 2 h 44"/>
                  <a:gd name="T4" fmla="*/ 20 w 31"/>
                  <a:gd name="T5" fmla="*/ 4 h 44"/>
                  <a:gd name="T6" fmla="*/ 17 w 31"/>
                  <a:gd name="T7" fmla="*/ 9 h 44"/>
                  <a:gd name="T8" fmla="*/ 13 w 31"/>
                  <a:gd name="T9" fmla="*/ 10 h 44"/>
                  <a:gd name="T10" fmla="*/ 10 w 31"/>
                  <a:gd name="T11" fmla="*/ 13 h 44"/>
                  <a:gd name="T12" fmla="*/ 9 w 31"/>
                  <a:gd name="T13" fmla="*/ 13 h 44"/>
                  <a:gd name="T14" fmla="*/ 7 w 31"/>
                  <a:gd name="T15" fmla="*/ 14 h 44"/>
                  <a:gd name="T16" fmla="*/ 6 w 31"/>
                  <a:gd name="T17" fmla="*/ 16 h 44"/>
                  <a:gd name="T18" fmla="*/ 1 w 31"/>
                  <a:gd name="T19" fmla="*/ 22 h 44"/>
                  <a:gd name="T20" fmla="*/ 0 w 31"/>
                  <a:gd name="T21" fmla="*/ 29 h 44"/>
                  <a:gd name="T22" fmla="*/ 2 w 31"/>
                  <a:gd name="T23" fmla="*/ 34 h 44"/>
                  <a:gd name="T24" fmla="*/ 2 w 31"/>
                  <a:gd name="T25" fmla="*/ 36 h 44"/>
                  <a:gd name="T26" fmla="*/ 2 w 31"/>
                  <a:gd name="T27" fmla="*/ 38 h 44"/>
                  <a:gd name="T28" fmla="*/ 4 w 31"/>
                  <a:gd name="T29" fmla="*/ 43 h 44"/>
                  <a:gd name="T30" fmla="*/ 11 w 31"/>
                  <a:gd name="T31" fmla="*/ 42 h 44"/>
                  <a:gd name="T32" fmla="*/ 13 w 31"/>
                  <a:gd name="T33" fmla="*/ 41 h 44"/>
                  <a:gd name="T34" fmla="*/ 31 w 31"/>
                  <a:gd name="T35" fmla="*/ 0 h 44"/>
                  <a:gd name="T36" fmla="*/ 30 w 31"/>
                  <a:gd name="T3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4">
                    <a:moveTo>
                      <a:pt x="30" y="0"/>
                    </a:moveTo>
                    <a:cubicBezTo>
                      <a:pt x="27" y="0"/>
                      <a:pt x="24" y="1"/>
                      <a:pt x="24" y="2"/>
                    </a:cubicBezTo>
                    <a:cubicBezTo>
                      <a:pt x="24" y="2"/>
                      <a:pt x="21" y="4"/>
                      <a:pt x="20" y="4"/>
                    </a:cubicBezTo>
                    <a:cubicBezTo>
                      <a:pt x="19" y="5"/>
                      <a:pt x="17" y="8"/>
                      <a:pt x="17" y="9"/>
                    </a:cubicBezTo>
                    <a:cubicBezTo>
                      <a:pt x="16" y="10"/>
                      <a:pt x="14" y="10"/>
                      <a:pt x="13" y="10"/>
                    </a:cubicBezTo>
                    <a:cubicBezTo>
                      <a:pt x="12" y="11"/>
                      <a:pt x="10" y="12"/>
                      <a:pt x="10" y="13"/>
                    </a:cubicBezTo>
                    <a:cubicBezTo>
                      <a:pt x="10" y="14"/>
                      <a:pt x="9" y="14"/>
                      <a:pt x="9" y="13"/>
                    </a:cubicBezTo>
                    <a:cubicBezTo>
                      <a:pt x="9" y="13"/>
                      <a:pt x="9" y="13"/>
                      <a:pt x="7" y="14"/>
                    </a:cubicBezTo>
                    <a:cubicBezTo>
                      <a:pt x="6" y="16"/>
                      <a:pt x="6" y="16"/>
                      <a:pt x="6" y="16"/>
                    </a:cubicBezTo>
                    <a:cubicBezTo>
                      <a:pt x="5" y="18"/>
                      <a:pt x="2" y="22"/>
                      <a:pt x="1" y="22"/>
                    </a:cubicBezTo>
                    <a:cubicBezTo>
                      <a:pt x="0" y="22"/>
                      <a:pt x="0" y="27"/>
                      <a:pt x="0" y="29"/>
                    </a:cubicBezTo>
                    <a:cubicBezTo>
                      <a:pt x="0" y="31"/>
                      <a:pt x="1" y="33"/>
                      <a:pt x="2" y="34"/>
                    </a:cubicBezTo>
                    <a:cubicBezTo>
                      <a:pt x="2" y="34"/>
                      <a:pt x="2" y="34"/>
                      <a:pt x="2" y="36"/>
                    </a:cubicBezTo>
                    <a:cubicBezTo>
                      <a:pt x="2" y="38"/>
                      <a:pt x="2" y="38"/>
                      <a:pt x="2" y="38"/>
                    </a:cubicBezTo>
                    <a:cubicBezTo>
                      <a:pt x="2" y="41"/>
                      <a:pt x="4" y="43"/>
                      <a:pt x="4" y="43"/>
                    </a:cubicBezTo>
                    <a:cubicBezTo>
                      <a:pt x="5" y="44"/>
                      <a:pt x="9" y="42"/>
                      <a:pt x="11" y="42"/>
                    </a:cubicBezTo>
                    <a:cubicBezTo>
                      <a:pt x="11" y="42"/>
                      <a:pt x="12" y="42"/>
                      <a:pt x="13" y="41"/>
                    </a:cubicBezTo>
                    <a:cubicBezTo>
                      <a:pt x="20" y="28"/>
                      <a:pt x="26" y="14"/>
                      <a:pt x="31" y="0"/>
                    </a:cubicBezTo>
                    <a:lnTo>
                      <a:pt x="30" y="0"/>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459"/>
              <p:cNvSpPr>
                <a:spLocks/>
              </p:cNvSpPr>
              <p:nvPr/>
            </p:nvSpPr>
            <p:spPr bwMode="auto">
              <a:xfrm>
                <a:off x="5349875" y="1814513"/>
                <a:ext cx="207963" cy="481013"/>
              </a:xfrm>
              <a:custGeom>
                <a:avLst/>
                <a:gdLst>
                  <a:gd name="T0" fmla="*/ 60 w 111"/>
                  <a:gd name="T1" fmla="*/ 189 h 256"/>
                  <a:gd name="T2" fmla="*/ 60 w 111"/>
                  <a:gd name="T3" fmla="*/ 204 h 256"/>
                  <a:gd name="T4" fmla="*/ 60 w 111"/>
                  <a:gd name="T5" fmla="*/ 226 h 256"/>
                  <a:gd name="T6" fmla="*/ 60 w 111"/>
                  <a:gd name="T7" fmla="*/ 242 h 256"/>
                  <a:gd name="T8" fmla="*/ 64 w 111"/>
                  <a:gd name="T9" fmla="*/ 254 h 256"/>
                  <a:gd name="T10" fmla="*/ 72 w 111"/>
                  <a:gd name="T11" fmla="*/ 253 h 256"/>
                  <a:gd name="T12" fmla="*/ 73 w 111"/>
                  <a:gd name="T13" fmla="*/ 242 h 256"/>
                  <a:gd name="T14" fmla="*/ 76 w 111"/>
                  <a:gd name="T15" fmla="*/ 226 h 256"/>
                  <a:gd name="T16" fmla="*/ 85 w 111"/>
                  <a:gd name="T17" fmla="*/ 214 h 256"/>
                  <a:gd name="T18" fmla="*/ 92 w 111"/>
                  <a:gd name="T19" fmla="*/ 205 h 256"/>
                  <a:gd name="T20" fmla="*/ 101 w 111"/>
                  <a:gd name="T21" fmla="*/ 194 h 256"/>
                  <a:gd name="T22" fmla="*/ 106 w 111"/>
                  <a:gd name="T23" fmla="*/ 177 h 256"/>
                  <a:gd name="T24" fmla="*/ 111 w 111"/>
                  <a:gd name="T25" fmla="*/ 166 h 256"/>
                  <a:gd name="T26" fmla="*/ 108 w 111"/>
                  <a:gd name="T27" fmla="*/ 159 h 256"/>
                  <a:gd name="T28" fmla="*/ 94 w 111"/>
                  <a:gd name="T29" fmla="*/ 153 h 256"/>
                  <a:gd name="T30" fmla="*/ 78 w 111"/>
                  <a:gd name="T31" fmla="*/ 139 h 256"/>
                  <a:gd name="T32" fmla="*/ 65 w 111"/>
                  <a:gd name="T33" fmla="*/ 130 h 256"/>
                  <a:gd name="T34" fmla="*/ 56 w 111"/>
                  <a:gd name="T35" fmla="*/ 130 h 256"/>
                  <a:gd name="T36" fmla="*/ 44 w 111"/>
                  <a:gd name="T37" fmla="*/ 134 h 256"/>
                  <a:gd name="T38" fmla="*/ 37 w 111"/>
                  <a:gd name="T39" fmla="*/ 117 h 256"/>
                  <a:gd name="T40" fmla="*/ 23 w 111"/>
                  <a:gd name="T41" fmla="*/ 111 h 256"/>
                  <a:gd name="T42" fmla="*/ 37 w 111"/>
                  <a:gd name="T43" fmla="*/ 101 h 256"/>
                  <a:gd name="T44" fmla="*/ 49 w 111"/>
                  <a:gd name="T45" fmla="*/ 103 h 256"/>
                  <a:gd name="T46" fmla="*/ 55 w 111"/>
                  <a:gd name="T47" fmla="*/ 88 h 256"/>
                  <a:gd name="T48" fmla="*/ 63 w 111"/>
                  <a:gd name="T49" fmla="*/ 77 h 256"/>
                  <a:gd name="T50" fmla="*/ 72 w 111"/>
                  <a:gd name="T51" fmla="*/ 71 h 256"/>
                  <a:gd name="T52" fmla="*/ 76 w 111"/>
                  <a:gd name="T53" fmla="*/ 62 h 256"/>
                  <a:gd name="T54" fmla="*/ 82 w 111"/>
                  <a:gd name="T55" fmla="*/ 63 h 256"/>
                  <a:gd name="T56" fmla="*/ 88 w 111"/>
                  <a:gd name="T57" fmla="*/ 66 h 256"/>
                  <a:gd name="T58" fmla="*/ 86 w 111"/>
                  <a:gd name="T59" fmla="*/ 53 h 256"/>
                  <a:gd name="T60" fmla="*/ 81 w 111"/>
                  <a:gd name="T61" fmla="*/ 43 h 256"/>
                  <a:gd name="T62" fmla="*/ 72 w 111"/>
                  <a:gd name="T63" fmla="*/ 38 h 256"/>
                  <a:gd name="T64" fmla="*/ 63 w 111"/>
                  <a:gd name="T65" fmla="*/ 30 h 256"/>
                  <a:gd name="T66" fmla="*/ 56 w 111"/>
                  <a:gd name="T67" fmla="*/ 45 h 256"/>
                  <a:gd name="T68" fmla="*/ 53 w 111"/>
                  <a:gd name="T69" fmla="*/ 49 h 256"/>
                  <a:gd name="T70" fmla="*/ 43 w 111"/>
                  <a:gd name="T71" fmla="*/ 43 h 256"/>
                  <a:gd name="T72" fmla="*/ 44 w 111"/>
                  <a:gd name="T73" fmla="*/ 32 h 256"/>
                  <a:gd name="T74" fmla="*/ 56 w 111"/>
                  <a:gd name="T75" fmla="*/ 21 h 256"/>
                  <a:gd name="T76" fmla="*/ 60 w 111"/>
                  <a:gd name="T77" fmla="*/ 12 h 256"/>
                  <a:gd name="T78" fmla="*/ 69 w 111"/>
                  <a:gd name="T79" fmla="*/ 17 h 256"/>
                  <a:gd name="T80" fmla="*/ 74 w 111"/>
                  <a:gd name="T81" fmla="*/ 31 h 256"/>
                  <a:gd name="T82" fmla="*/ 80 w 111"/>
                  <a:gd name="T83" fmla="*/ 23 h 256"/>
                  <a:gd name="T84" fmla="*/ 82 w 111"/>
                  <a:gd name="T85" fmla="*/ 17 h 256"/>
                  <a:gd name="T86" fmla="*/ 77 w 111"/>
                  <a:gd name="T87" fmla="*/ 8 h 256"/>
                  <a:gd name="T88" fmla="*/ 64 w 111"/>
                  <a:gd name="T89" fmla="*/ 4 h 256"/>
                  <a:gd name="T90" fmla="*/ 51 w 111"/>
                  <a:gd name="T91" fmla="*/ 7 h 256"/>
                  <a:gd name="T92" fmla="*/ 51 w 111"/>
                  <a:gd name="T93" fmla="*/ 15 h 256"/>
                  <a:gd name="T94" fmla="*/ 43 w 111"/>
                  <a:gd name="T95" fmla="*/ 10 h 256"/>
                  <a:gd name="T96" fmla="*/ 39 w 111"/>
                  <a:gd name="T97" fmla="*/ 14 h 256"/>
                  <a:gd name="T98" fmla="*/ 6 w 111"/>
                  <a:gd name="T99" fmla="*/ 110 h 256"/>
                  <a:gd name="T100" fmla="*/ 10 w 111"/>
                  <a:gd name="T101" fmla="*/ 110 h 256"/>
                  <a:gd name="T102" fmla="*/ 30 w 111"/>
                  <a:gd name="T103" fmla="*/ 128 h 256"/>
                  <a:gd name="T104" fmla="*/ 38 w 111"/>
                  <a:gd name="T105" fmla="*/ 135 h 256"/>
                  <a:gd name="T106" fmla="*/ 48 w 111"/>
                  <a:gd name="T107" fmla="*/ 142 h 256"/>
                  <a:gd name="T108" fmla="*/ 45 w 111"/>
                  <a:gd name="T109" fmla="*/ 159 h 256"/>
                  <a:gd name="T110" fmla="*/ 49 w 111"/>
                  <a:gd name="T111" fmla="*/ 17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256">
                    <a:moveTo>
                      <a:pt x="52" y="176"/>
                    </a:moveTo>
                    <a:cubicBezTo>
                      <a:pt x="52" y="177"/>
                      <a:pt x="55" y="180"/>
                      <a:pt x="56" y="181"/>
                    </a:cubicBezTo>
                    <a:cubicBezTo>
                      <a:pt x="57" y="182"/>
                      <a:pt x="60" y="187"/>
                      <a:pt x="60" y="189"/>
                    </a:cubicBezTo>
                    <a:cubicBezTo>
                      <a:pt x="61" y="191"/>
                      <a:pt x="61" y="193"/>
                      <a:pt x="60" y="194"/>
                    </a:cubicBezTo>
                    <a:cubicBezTo>
                      <a:pt x="60" y="195"/>
                      <a:pt x="61" y="196"/>
                      <a:pt x="61" y="197"/>
                    </a:cubicBezTo>
                    <a:cubicBezTo>
                      <a:pt x="61" y="197"/>
                      <a:pt x="60" y="202"/>
                      <a:pt x="60" y="204"/>
                    </a:cubicBezTo>
                    <a:cubicBezTo>
                      <a:pt x="61" y="206"/>
                      <a:pt x="58" y="213"/>
                      <a:pt x="58" y="216"/>
                    </a:cubicBezTo>
                    <a:cubicBezTo>
                      <a:pt x="58" y="219"/>
                      <a:pt x="60" y="223"/>
                      <a:pt x="60" y="223"/>
                    </a:cubicBezTo>
                    <a:cubicBezTo>
                      <a:pt x="61" y="223"/>
                      <a:pt x="61" y="226"/>
                      <a:pt x="60" y="226"/>
                    </a:cubicBezTo>
                    <a:cubicBezTo>
                      <a:pt x="59" y="227"/>
                      <a:pt x="58" y="229"/>
                      <a:pt x="58" y="229"/>
                    </a:cubicBezTo>
                    <a:cubicBezTo>
                      <a:pt x="59" y="229"/>
                      <a:pt x="58" y="232"/>
                      <a:pt x="59" y="233"/>
                    </a:cubicBezTo>
                    <a:cubicBezTo>
                      <a:pt x="59" y="234"/>
                      <a:pt x="60" y="241"/>
                      <a:pt x="60" y="242"/>
                    </a:cubicBezTo>
                    <a:cubicBezTo>
                      <a:pt x="60" y="244"/>
                      <a:pt x="62" y="248"/>
                      <a:pt x="63" y="249"/>
                    </a:cubicBezTo>
                    <a:cubicBezTo>
                      <a:pt x="63" y="251"/>
                      <a:pt x="64" y="253"/>
                      <a:pt x="64" y="254"/>
                    </a:cubicBezTo>
                    <a:cubicBezTo>
                      <a:pt x="64" y="254"/>
                      <a:pt x="64" y="254"/>
                      <a:pt x="64" y="254"/>
                    </a:cubicBezTo>
                    <a:cubicBezTo>
                      <a:pt x="64" y="254"/>
                      <a:pt x="66" y="255"/>
                      <a:pt x="67" y="255"/>
                    </a:cubicBezTo>
                    <a:cubicBezTo>
                      <a:pt x="67" y="256"/>
                      <a:pt x="71" y="256"/>
                      <a:pt x="72" y="255"/>
                    </a:cubicBezTo>
                    <a:cubicBezTo>
                      <a:pt x="74" y="255"/>
                      <a:pt x="72" y="254"/>
                      <a:pt x="72" y="253"/>
                    </a:cubicBezTo>
                    <a:cubicBezTo>
                      <a:pt x="71" y="253"/>
                      <a:pt x="71" y="250"/>
                      <a:pt x="70" y="250"/>
                    </a:cubicBezTo>
                    <a:cubicBezTo>
                      <a:pt x="70" y="249"/>
                      <a:pt x="69" y="246"/>
                      <a:pt x="70" y="245"/>
                    </a:cubicBezTo>
                    <a:cubicBezTo>
                      <a:pt x="70" y="244"/>
                      <a:pt x="73" y="243"/>
                      <a:pt x="73" y="242"/>
                    </a:cubicBezTo>
                    <a:cubicBezTo>
                      <a:pt x="73" y="241"/>
                      <a:pt x="73" y="238"/>
                      <a:pt x="73" y="238"/>
                    </a:cubicBezTo>
                    <a:cubicBezTo>
                      <a:pt x="72" y="237"/>
                      <a:pt x="73" y="233"/>
                      <a:pt x="72" y="231"/>
                    </a:cubicBezTo>
                    <a:cubicBezTo>
                      <a:pt x="72" y="229"/>
                      <a:pt x="76" y="227"/>
                      <a:pt x="76" y="226"/>
                    </a:cubicBezTo>
                    <a:cubicBezTo>
                      <a:pt x="76" y="224"/>
                      <a:pt x="80" y="223"/>
                      <a:pt x="81" y="222"/>
                    </a:cubicBezTo>
                    <a:cubicBezTo>
                      <a:pt x="82" y="221"/>
                      <a:pt x="83" y="217"/>
                      <a:pt x="83" y="216"/>
                    </a:cubicBezTo>
                    <a:cubicBezTo>
                      <a:pt x="82" y="215"/>
                      <a:pt x="84" y="214"/>
                      <a:pt x="85" y="214"/>
                    </a:cubicBezTo>
                    <a:cubicBezTo>
                      <a:pt x="86" y="214"/>
                      <a:pt x="87" y="213"/>
                      <a:pt x="87" y="213"/>
                    </a:cubicBezTo>
                    <a:cubicBezTo>
                      <a:pt x="88" y="213"/>
                      <a:pt x="89" y="211"/>
                      <a:pt x="89" y="211"/>
                    </a:cubicBezTo>
                    <a:cubicBezTo>
                      <a:pt x="90" y="211"/>
                      <a:pt x="91" y="206"/>
                      <a:pt x="92" y="205"/>
                    </a:cubicBezTo>
                    <a:cubicBezTo>
                      <a:pt x="93" y="204"/>
                      <a:pt x="94" y="201"/>
                      <a:pt x="94" y="201"/>
                    </a:cubicBezTo>
                    <a:cubicBezTo>
                      <a:pt x="94" y="200"/>
                      <a:pt x="95" y="197"/>
                      <a:pt x="96" y="197"/>
                    </a:cubicBezTo>
                    <a:cubicBezTo>
                      <a:pt x="96" y="196"/>
                      <a:pt x="100" y="194"/>
                      <a:pt x="101" y="194"/>
                    </a:cubicBezTo>
                    <a:cubicBezTo>
                      <a:pt x="102" y="193"/>
                      <a:pt x="103" y="187"/>
                      <a:pt x="103" y="185"/>
                    </a:cubicBezTo>
                    <a:cubicBezTo>
                      <a:pt x="103" y="183"/>
                      <a:pt x="105" y="180"/>
                      <a:pt x="105" y="179"/>
                    </a:cubicBezTo>
                    <a:cubicBezTo>
                      <a:pt x="105" y="178"/>
                      <a:pt x="106" y="178"/>
                      <a:pt x="106" y="177"/>
                    </a:cubicBezTo>
                    <a:cubicBezTo>
                      <a:pt x="106" y="177"/>
                      <a:pt x="107" y="174"/>
                      <a:pt x="108" y="174"/>
                    </a:cubicBezTo>
                    <a:cubicBezTo>
                      <a:pt x="109" y="173"/>
                      <a:pt x="111" y="170"/>
                      <a:pt x="111" y="170"/>
                    </a:cubicBezTo>
                    <a:cubicBezTo>
                      <a:pt x="111" y="169"/>
                      <a:pt x="111" y="168"/>
                      <a:pt x="111" y="166"/>
                    </a:cubicBezTo>
                    <a:cubicBezTo>
                      <a:pt x="111" y="166"/>
                      <a:pt x="111" y="166"/>
                      <a:pt x="111" y="165"/>
                    </a:cubicBezTo>
                    <a:cubicBezTo>
                      <a:pt x="111" y="162"/>
                      <a:pt x="111" y="162"/>
                      <a:pt x="111" y="162"/>
                    </a:cubicBezTo>
                    <a:cubicBezTo>
                      <a:pt x="111" y="160"/>
                      <a:pt x="109" y="158"/>
                      <a:pt x="108" y="159"/>
                    </a:cubicBezTo>
                    <a:cubicBezTo>
                      <a:pt x="108" y="159"/>
                      <a:pt x="105" y="157"/>
                      <a:pt x="104" y="156"/>
                    </a:cubicBezTo>
                    <a:cubicBezTo>
                      <a:pt x="103" y="156"/>
                      <a:pt x="100" y="156"/>
                      <a:pt x="99" y="156"/>
                    </a:cubicBezTo>
                    <a:cubicBezTo>
                      <a:pt x="98" y="156"/>
                      <a:pt x="95" y="153"/>
                      <a:pt x="94" y="153"/>
                    </a:cubicBezTo>
                    <a:cubicBezTo>
                      <a:pt x="93" y="153"/>
                      <a:pt x="90" y="152"/>
                      <a:pt x="89" y="152"/>
                    </a:cubicBezTo>
                    <a:cubicBezTo>
                      <a:pt x="89" y="151"/>
                      <a:pt x="88" y="147"/>
                      <a:pt x="86" y="145"/>
                    </a:cubicBezTo>
                    <a:cubicBezTo>
                      <a:pt x="83" y="144"/>
                      <a:pt x="79" y="140"/>
                      <a:pt x="78" y="139"/>
                    </a:cubicBezTo>
                    <a:cubicBezTo>
                      <a:pt x="78" y="138"/>
                      <a:pt x="73" y="135"/>
                      <a:pt x="72" y="134"/>
                    </a:cubicBezTo>
                    <a:cubicBezTo>
                      <a:pt x="70" y="134"/>
                      <a:pt x="68" y="133"/>
                      <a:pt x="68" y="134"/>
                    </a:cubicBezTo>
                    <a:cubicBezTo>
                      <a:pt x="68" y="134"/>
                      <a:pt x="66" y="131"/>
                      <a:pt x="65" y="130"/>
                    </a:cubicBezTo>
                    <a:cubicBezTo>
                      <a:pt x="64" y="130"/>
                      <a:pt x="61" y="129"/>
                      <a:pt x="61" y="130"/>
                    </a:cubicBezTo>
                    <a:cubicBezTo>
                      <a:pt x="61" y="130"/>
                      <a:pt x="59" y="130"/>
                      <a:pt x="58" y="129"/>
                    </a:cubicBezTo>
                    <a:cubicBezTo>
                      <a:pt x="58" y="129"/>
                      <a:pt x="57" y="130"/>
                      <a:pt x="56" y="130"/>
                    </a:cubicBezTo>
                    <a:cubicBezTo>
                      <a:pt x="55" y="130"/>
                      <a:pt x="53" y="134"/>
                      <a:pt x="52" y="135"/>
                    </a:cubicBezTo>
                    <a:cubicBezTo>
                      <a:pt x="51" y="135"/>
                      <a:pt x="49" y="134"/>
                      <a:pt x="49" y="133"/>
                    </a:cubicBezTo>
                    <a:cubicBezTo>
                      <a:pt x="48" y="133"/>
                      <a:pt x="45" y="134"/>
                      <a:pt x="44" y="134"/>
                    </a:cubicBezTo>
                    <a:cubicBezTo>
                      <a:pt x="44" y="135"/>
                      <a:pt x="42" y="131"/>
                      <a:pt x="42" y="129"/>
                    </a:cubicBezTo>
                    <a:cubicBezTo>
                      <a:pt x="43" y="127"/>
                      <a:pt x="41" y="123"/>
                      <a:pt x="39" y="123"/>
                    </a:cubicBezTo>
                    <a:cubicBezTo>
                      <a:pt x="37" y="123"/>
                      <a:pt x="37" y="118"/>
                      <a:pt x="37" y="117"/>
                    </a:cubicBezTo>
                    <a:cubicBezTo>
                      <a:pt x="37" y="115"/>
                      <a:pt x="34" y="114"/>
                      <a:pt x="33" y="114"/>
                    </a:cubicBezTo>
                    <a:cubicBezTo>
                      <a:pt x="32" y="114"/>
                      <a:pt x="30" y="116"/>
                      <a:pt x="30" y="117"/>
                    </a:cubicBezTo>
                    <a:cubicBezTo>
                      <a:pt x="29" y="118"/>
                      <a:pt x="22" y="116"/>
                      <a:pt x="23" y="111"/>
                    </a:cubicBezTo>
                    <a:cubicBezTo>
                      <a:pt x="24" y="107"/>
                      <a:pt x="27" y="102"/>
                      <a:pt x="28" y="101"/>
                    </a:cubicBezTo>
                    <a:cubicBezTo>
                      <a:pt x="29" y="101"/>
                      <a:pt x="34" y="101"/>
                      <a:pt x="35" y="101"/>
                    </a:cubicBezTo>
                    <a:cubicBezTo>
                      <a:pt x="36" y="102"/>
                      <a:pt x="37" y="101"/>
                      <a:pt x="37" y="101"/>
                    </a:cubicBezTo>
                    <a:cubicBezTo>
                      <a:pt x="38" y="101"/>
                      <a:pt x="42" y="101"/>
                      <a:pt x="43" y="101"/>
                    </a:cubicBezTo>
                    <a:cubicBezTo>
                      <a:pt x="44" y="102"/>
                      <a:pt x="46" y="107"/>
                      <a:pt x="47" y="107"/>
                    </a:cubicBezTo>
                    <a:cubicBezTo>
                      <a:pt x="48" y="108"/>
                      <a:pt x="49" y="104"/>
                      <a:pt x="49" y="103"/>
                    </a:cubicBezTo>
                    <a:cubicBezTo>
                      <a:pt x="49" y="102"/>
                      <a:pt x="48" y="100"/>
                      <a:pt x="48" y="100"/>
                    </a:cubicBezTo>
                    <a:cubicBezTo>
                      <a:pt x="48" y="99"/>
                      <a:pt x="50" y="93"/>
                      <a:pt x="52" y="92"/>
                    </a:cubicBezTo>
                    <a:cubicBezTo>
                      <a:pt x="54" y="91"/>
                      <a:pt x="56" y="88"/>
                      <a:pt x="55" y="88"/>
                    </a:cubicBezTo>
                    <a:cubicBezTo>
                      <a:pt x="55" y="87"/>
                      <a:pt x="57" y="87"/>
                      <a:pt x="57" y="87"/>
                    </a:cubicBezTo>
                    <a:cubicBezTo>
                      <a:pt x="58" y="86"/>
                      <a:pt x="57" y="82"/>
                      <a:pt x="58" y="81"/>
                    </a:cubicBezTo>
                    <a:cubicBezTo>
                      <a:pt x="59" y="80"/>
                      <a:pt x="62" y="78"/>
                      <a:pt x="63" y="77"/>
                    </a:cubicBezTo>
                    <a:cubicBezTo>
                      <a:pt x="65" y="77"/>
                      <a:pt x="65" y="74"/>
                      <a:pt x="65" y="73"/>
                    </a:cubicBezTo>
                    <a:cubicBezTo>
                      <a:pt x="65" y="73"/>
                      <a:pt x="68" y="70"/>
                      <a:pt x="70" y="70"/>
                    </a:cubicBezTo>
                    <a:cubicBezTo>
                      <a:pt x="71" y="69"/>
                      <a:pt x="73" y="71"/>
                      <a:pt x="72" y="71"/>
                    </a:cubicBezTo>
                    <a:cubicBezTo>
                      <a:pt x="73" y="71"/>
                      <a:pt x="75" y="69"/>
                      <a:pt x="76" y="69"/>
                    </a:cubicBezTo>
                    <a:cubicBezTo>
                      <a:pt x="77" y="68"/>
                      <a:pt x="76" y="66"/>
                      <a:pt x="75" y="65"/>
                    </a:cubicBezTo>
                    <a:cubicBezTo>
                      <a:pt x="75" y="65"/>
                      <a:pt x="75" y="62"/>
                      <a:pt x="76" y="62"/>
                    </a:cubicBezTo>
                    <a:cubicBezTo>
                      <a:pt x="77" y="62"/>
                      <a:pt x="78" y="59"/>
                      <a:pt x="77" y="59"/>
                    </a:cubicBezTo>
                    <a:cubicBezTo>
                      <a:pt x="77" y="59"/>
                      <a:pt x="81" y="59"/>
                      <a:pt x="83" y="58"/>
                    </a:cubicBezTo>
                    <a:cubicBezTo>
                      <a:pt x="84" y="57"/>
                      <a:pt x="83" y="61"/>
                      <a:pt x="82" y="63"/>
                    </a:cubicBezTo>
                    <a:cubicBezTo>
                      <a:pt x="81" y="64"/>
                      <a:pt x="83" y="66"/>
                      <a:pt x="84" y="65"/>
                    </a:cubicBezTo>
                    <a:cubicBezTo>
                      <a:pt x="84" y="65"/>
                      <a:pt x="85" y="66"/>
                      <a:pt x="85" y="66"/>
                    </a:cubicBezTo>
                    <a:cubicBezTo>
                      <a:pt x="85" y="67"/>
                      <a:pt x="87" y="66"/>
                      <a:pt x="88" y="66"/>
                    </a:cubicBezTo>
                    <a:cubicBezTo>
                      <a:pt x="89" y="67"/>
                      <a:pt x="89" y="65"/>
                      <a:pt x="90" y="64"/>
                    </a:cubicBezTo>
                    <a:cubicBezTo>
                      <a:pt x="90" y="63"/>
                      <a:pt x="87" y="62"/>
                      <a:pt x="87" y="61"/>
                    </a:cubicBezTo>
                    <a:cubicBezTo>
                      <a:pt x="86" y="60"/>
                      <a:pt x="86" y="54"/>
                      <a:pt x="86" y="53"/>
                    </a:cubicBezTo>
                    <a:cubicBezTo>
                      <a:pt x="86" y="51"/>
                      <a:pt x="84" y="49"/>
                      <a:pt x="84" y="50"/>
                    </a:cubicBezTo>
                    <a:cubicBezTo>
                      <a:pt x="83" y="50"/>
                      <a:pt x="82" y="47"/>
                      <a:pt x="82" y="46"/>
                    </a:cubicBezTo>
                    <a:cubicBezTo>
                      <a:pt x="81" y="45"/>
                      <a:pt x="80" y="44"/>
                      <a:pt x="81" y="43"/>
                    </a:cubicBezTo>
                    <a:cubicBezTo>
                      <a:pt x="81" y="42"/>
                      <a:pt x="78" y="39"/>
                      <a:pt x="77" y="38"/>
                    </a:cubicBezTo>
                    <a:cubicBezTo>
                      <a:pt x="76" y="37"/>
                      <a:pt x="75" y="37"/>
                      <a:pt x="75" y="38"/>
                    </a:cubicBezTo>
                    <a:cubicBezTo>
                      <a:pt x="75" y="38"/>
                      <a:pt x="73" y="38"/>
                      <a:pt x="72" y="38"/>
                    </a:cubicBezTo>
                    <a:cubicBezTo>
                      <a:pt x="72" y="38"/>
                      <a:pt x="71" y="35"/>
                      <a:pt x="71" y="34"/>
                    </a:cubicBezTo>
                    <a:cubicBezTo>
                      <a:pt x="71" y="33"/>
                      <a:pt x="67" y="32"/>
                      <a:pt x="67" y="31"/>
                    </a:cubicBezTo>
                    <a:cubicBezTo>
                      <a:pt x="66" y="30"/>
                      <a:pt x="64" y="31"/>
                      <a:pt x="63" y="30"/>
                    </a:cubicBezTo>
                    <a:cubicBezTo>
                      <a:pt x="63" y="30"/>
                      <a:pt x="61" y="29"/>
                      <a:pt x="60" y="29"/>
                    </a:cubicBezTo>
                    <a:cubicBezTo>
                      <a:pt x="60" y="29"/>
                      <a:pt x="60" y="38"/>
                      <a:pt x="60" y="40"/>
                    </a:cubicBezTo>
                    <a:cubicBezTo>
                      <a:pt x="59" y="43"/>
                      <a:pt x="57" y="45"/>
                      <a:pt x="56" y="45"/>
                    </a:cubicBezTo>
                    <a:cubicBezTo>
                      <a:pt x="56" y="45"/>
                      <a:pt x="56" y="46"/>
                      <a:pt x="57" y="46"/>
                    </a:cubicBezTo>
                    <a:cubicBezTo>
                      <a:pt x="57" y="46"/>
                      <a:pt x="55" y="49"/>
                      <a:pt x="55" y="50"/>
                    </a:cubicBezTo>
                    <a:cubicBezTo>
                      <a:pt x="55" y="52"/>
                      <a:pt x="53" y="50"/>
                      <a:pt x="53" y="49"/>
                    </a:cubicBezTo>
                    <a:cubicBezTo>
                      <a:pt x="52" y="47"/>
                      <a:pt x="51" y="45"/>
                      <a:pt x="50" y="46"/>
                    </a:cubicBezTo>
                    <a:cubicBezTo>
                      <a:pt x="50" y="46"/>
                      <a:pt x="49" y="45"/>
                      <a:pt x="48" y="45"/>
                    </a:cubicBezTo>
                    <a:cubicBezTo>
                      <a:pt x="48" y="46"/>
                      <a:pt x="44" y="43"/>
                      <a:pt x="43" y="43"/>
                    </a:cubicBezTo>
                    <a:cubicBezTo>
                      <a:pt x="42" y="42"/>
                      <a:pt x="41" y="38"/>
                      <a:pt x="40" y="37"/>
                    </a:cubicBezTo>
                    <a:cubicBezTo>
                      <a:pt x="40" y="37"/>
                      <a:pt x="40" y="37"/>
                      <a:pt x="40" y="36"/>
                    </a:cubicBezTo>
                    <a:cubicBezTo>
                      <a:pt x="40" y="35"/>
                      <a:pt x="43" y="33"/>
                      <a:pt x="44" y="32"/>
                    </a:cubicBezTo>
                    <a:cubicBezTo>
                      <a:pt x="44" y="31"/>
                      <a:pt x="47" y="27"/>
                      <a:pt x="48" y="27"/>
                    </a:cubicBezTo>
                    <a:cubicBezTo>
                      <a:pt x="49" y="26"/>
                      <a:pt x="50" y="24"/>
                      <a:pt x="50" y="23"/>
                    </a:cubicBezTo>
                    <a:cubicBezTo>
                      <a:pt x="50" y="23"/>
                      <a:pt x="55" y="21"/>
                      <a:pt x="56" y="21"/>
                    </a:cubicBezTo>
                    <a:cubicBezTo>
                      <a:pt x="58" y="20"/>
                      <a:pt x="59" y="16"/>
                      <a:pt x="59" y="15"/>
                    </a:cubicBezTo>
                    <a:cubicBezTo>
                      <a:pt x="59" y="14"/>
                      <a:pt x="58" y="12"/>
                      <a:pt x="58" y="12"/>
                    </a:cubicBezTo>
                    <a:cubicBezTo>
                      <a:pt x="57" y="12"/>
                      <a:pt x="60" y="12"/>
                      <a:pt x="60" y="12"/>
                    </a:cubicBezTo>
                    <a:cubicBezTo>
                      <a:pt x="61" y="12"/>
                      <a:pt x="64" y="11"/>
                      <a:pt x="65" y="12"/>
                    </a:cubicBezTo>
                    <a:cubicBezTo>
                      <a:pt x="66" y="12"/>
                      <a:pt x="68" y="14"/>
                      <a:pt x="69" y="14"/>
                    </a:cubicBezTo>
                    <a:cubicBezTo>
                      <a:pt x="69" y="14"/>
                      <a:pt x="69" y="14"/>
                      <a:pt x="69" y="17"/>
                    </a:cubicBezTo>
                    <a:cubicBezTo>
                      <a:pt x="69" y="22"/>
                      <a:pt x="69" y="22"/>
                      <a:pt x="69" y="22"/>
                    </a:cubicBezTo>
                    <a:cubicBezTo>
                      <a:pt x="65" y="24"/>
                      <a:pt x="63" y="27"/>
                      <a:pt x="65" y="26"/>
                    </a:cubicBezTo>
                    <a:cubicBezTo>
                      <a:pt x="66" y="26"/>
                      <a:pt x="73" y="29"/>
                      <a:pt x="74" y="31"/>
                    </a:cubicBezTo>
                    <a:cubicBezTo>
                      <a:pt x="76" y="32"/>
                      <a:pt x="77" y="29"/>
                      <a:pt x="77" y="28"/>
                    </a:cubicBezTo>
                    <a:cubicBezTo>
                      <a:pt x="78" y="27"/>
                      <a:pt x="78" y="24"/>
                      <a:pt x="77" y="23"/>
                    </a:cubicBezTo>
                    <a:cubicBezTo>
                      <a:pt x="77" y="22"/>
                      <a:pt x="79" y="23"/>
                      <a:pt x="80" y="23"/>
                    </a:cubicBezTo>
                    <a:cubicBezTo>
                      <a:pt x="81" y="24"/>
                      <a:pt x="81" y="22"/>
                      <a:pt x="82" y="22"/>
                    </a:cubicBezTo>
                    <a:cubicBezTo>
                      <a:pt x="83" y="22"/>
                      <a:pt x="83" y="19"/>
                      <a:pt x="83" y="19"/>
                    </a:cubicBezTo>
                    <a:cubicBezTo>
                      <a:pt x="83" y="18"/>
                      <a:pt x="82" y="18"/>
                      <a:pt x="82" y="17"/>
                    </a:cubicBezTo>
                    <a:cubicBezTo>
                      <a:pt x="82" y="16"/>
                      <a:pt x="79" y="15"/>
                      <a:pt x="78" y="15"/>
                    </a:cubicBezTo>
                    <a:cubicBezTo>
                      <a:pt x="77" y="14"/>
                      <a:pt x="77" y="12"/>
                      <a:pt x="77" y="12"/>
                    </a:cubicBezTo>
                    <a:cubicBezTo>
                      <a:pt x="78" y="12"/>
                      <a:pt x="77" y="9"/>
                      <a:pt x="77" y="8"/>
                    </a:cubicBezTo>
                    <a:cubicBezTo>
                      <a:pt x="76" y="8"/>
                      <a:pt x="73" y="7"/>
                      <a:pt x="72" y="7"/>
                    </a:cubicBezTo>
                    <a:cubicBezTo>
                      <a:pt x="71" y="7"/>
                      <a:pt x="70" y="5"/>
                      <a:pt x="70" y="4"/>
                    </a:cubicBezTo>
                    <a:cubicBezTo>
                      <a:pt x="69" y="4"/>
                      <a:pt x="65" y="3"/>
                      <a:pt x="64" y="4"/>
                    </a:cubicBezTo>
                    <a:cubicBezTo>
                      <a:pt x="63" y="4"/>
                      <a:pt x="61" y="1"/>
                      <a:pt x="60" y="2"/>
                    </a:cubicBezTo>
                    <a:cubicBezTo>
                      <a:pt x="58" y="3"/>
                      <a:pt x="57" y="1"/>
                      <a:pt x="56" y="0"/>
                    </a:cubicBezTo>
                    <a:cubicBezTo>
                      <a:pt x="55" y="0"/>
                      <a:pt x="51" y="4"/>
                      <a:pt x="51" y="7"/>
                    </a:cubicBezTo>
                    <a:cubicBezTo>
                      <a:pt x="52" y="10"/>
                      <a:pt x="53" y="12"/>
                      <a:pt x="54" y="13"/>
                    </a:cubicBezTo>
                    <a:cubicBezTo>
                      <a:pt x="54" y="13"/>
                      <a:pt x="53" y="15"/>
                      <a:pt x="53" y="16"/>
                    </a:cubicBezTo>
                    <a:cubicBezTo>
                      <a:pt x="52" y="17"/>
                      <a:pt x="51" y="15"/>
                      <a:pt x="51" y="15"/>
                    </a:cubicBezTo>
                    <a:cubicBezTo>
                      <a:pt x="52" y="14"/>
                      <a:pt x="49" y="11"/>
                      <a:pt x="49" y="10"/>
                    </a:cubicBezTo>
                    <a:cubicBezTo>
                      <a:pt x="48" y="9"/>
                      <a:pt x="46" y="8"/>
                      <a:pt x="45" y="8"/>
                    </a:cubicBezTo>
                    <a:cubicBezTo>
                      <a:pt x="44" y="8"/>
                      <a:pt x="43" y="9"/>
                      <a:pt x="43" y="10"/>
                    </a:cubicBezTo>
                    <a:cubicBezTo>
                      <a:pt x="43" y="11"/>
                      <a:pt x="43" y="12"/>
                      <a:pt x="43" y="13"/>
                    </a:cubicBezTo>
                    <a:cubicBezTo>
                      <a:pt x="42" y="15"/>
                      <a:pt x="41" y="15"/>
                      <a:pt x="41" y="15"/>
                    </a:cubicBezTo>
                    <a:cubicBezTo>
                      <a:pt x="41" y="14"/>
                      <a:pt x="40" y="14"/>
                      <a:pt x="39" y="14"/>
                    </a:cubicBezTo>
                    <a:cubicBezTo>
                      <a:pt x="18" y="39"/>
                      <a:pt x="4" y="70"/>
                      <a:pt x="0" y="104"/>
                    </a:cubicBezTo>
                    <a:cubicBezTo>
                      <a:pt x="1" y="105"/>
                      <a:pt x="2" y="107"/>
                      <a:pt x="2" y="107"/>
                    </a:cubicBezTo>
                    <a:cubicBezTo>
                      <a:pt x="3" y="109"/>
                      <a:pt x="5" y="110"/>
                      <a:pt x="6" y="110"/>
                    </a:cubicBezTo>
                    <a:cubicBezTo>
                      <a:pt x="6" y="111"/>
                      <a:pt x="7" y="107"/>
                      <a:pt x="6" y="106"/>
                    </a:cubicBezTo>
                    <a:cubicBezTo>
                      <a:pt x="6" y="106"/>
                      <a:pt x="7" y="105"/>
                      <a:pt x="7" y="106"/>
                    </a:cubicBezTo>
                    <a:cubicBezTo>
                      <a:pt x="7" y="106"/>
                      <a:pt x="9" y="109"/>
                      <a:pt x="10" y="110"/>
                    </a:cubicBezTo>
                    <a:cubicBezTo>
                      <a:pt x="11" y="111"/>
                      <a:pt x="12" y="118"/>
                      <a:pt x="13" y="119"/>
                    </a:cubicBezTo>
                    <a:cubicBezTo>
                      <a:pt x="13" y="121"/>
                      <a:pt x="21" y="124"/>
                      <a:pt x="24" y="124"/>
                    </a:cubicBezTo>
                    <a:cubicBezTo>
                      <a:pt x="26" y="125"/>
                      <a:pt x="29" y="127"/>
                      <a:pt x="30" y="128"/>
                    </a:cubicBezTo>
                    <a:cubicBezTo>
                      <a:pt x="30" y="129"/>
                      <a:pt x="33" y="129"/>
                      <a:pt x="34" y="130"/>
                    </a:cubicBezTo>
                    <a:cubicBezTo>
                      <a:pt x="35" y="130"/>
                      <a:pt x="36" y="132"/>
                      <a:pt x="37" y="133"/>
                    </a:cubicBezTo>
                    <a:cubicBezTo>
                      <a:pt x="38" y="133"/>
                      <a:pt x="38" y="134"/>
                      <a:pt x="38" y="135"/>
                    </a:cubicBezTo>
                    <a:cubicBezTo>
                      <a:pt x="38" y="135"/>
                      <a:pt x="43" y="137"/>
                      <a:pt x="44" y="138"/>
                    </a:cubicBezTo>
                    <a:cubicBezTo>
                      <a:pt x="45" y="139"/>
                      <a:pt x="46" y="139"/>
                      <a:pt x="47" y="138"/>
                    </a:cubicBezTo>
                    <a:cubicBezTo>
                      <a:pt x="47" y="138"/>
                      <a:pt x="48" y="141"/>
                      <a:pt x="48" y="142"/>
                    </a:cubicBezTo>
                    <a:cubicBezTo>
                      <a:pt x="49" y="142"/>
                      <a:pt x="49" y="145"/>
                      <a:pt x="49" y="145"/>
                    </a:cubicBezTo>
                    <a:cubicBezTo>
                      <a:pt x="48" y="146"/>
                      <a:pt x="48" y="150"/>
                      <a:pt x="47" y="151"/>
                    </a:cubicBezTo>
                    <a:cubicBezTo>
                      <a:pt x="46" y="152"/>
                      <a:pt x="45" y="158"/>
                      <a:pt x="45" y="159"/>
                    </a:cubicBezTo>
                    <a:cubicBezTo>
                      <a:pt x="45" y="160"/>
                      <a:pt x="47" y="163"/>
                      <a:pt x="48" y="163"/>
                    </a:cubicBezTo>
                    <a:cubicBezTo>
                      <a:pt x="49" y="164"/>
                      <a:pt x="49" y="165"/>
                      <a:pt x="48" y="165"/>
                    </a:cubicBezTo>
                    <a:cubicBezTo>
                      <a:pt x="47" y="165"/>
                      <a:pt x="48" y="171"/>
                      <a:pt x="49" y="172"/>
                    </a:cubicBezTo>
                    <a:cubicBezTo>
                      <a:pt x="51" y="173"/>
                      <a:pt x="52" y="176"/>
                      <a:pt x="52" y="176"/>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460"/>
              <p:cNvSpPr>
                <a:spLocks/>
              </p:cNvSpPr>
              <p:nvPr/>
            </p:nvSpPr>
            <p:spPr bwMode="auto">
              <a:xfrm>
                <a:off x="5484812" y="19478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461"/>
              <p:cNvSpPr>
                <a:spLocks/>
              </p:cNvSpPr>
              <p:nvPr/>
            </p:nvSpPr>
            <p:spPr bwMode="auto">
              <a:xfrm>
                <a:off x="5451475" y="1766888"/>
                <a:ext cx="66675" cy="46038"/>
              </a:xfrm>
              <a:custGeom>
                <a:avLst/>
                <a:gdLst>
                  <a:gd name="T0" fmla="*/ 7 w 36"/>
                  <a:gd name="T1" fmla="*/ 24 h 25"/>
                  <a:gd name="T2" fmla="*/ 12 w 36"/>
                  <a:gd name="T3" fmla="*/ 22 h 25"/>
                  <a:gd name="T4" fmla="*/ 12 w 36"/>
                  <a:gd name="T5" fmla="*/ 20 h 25"/>
                  <a:gd name="T6" fmla="*/ 13 w 36"/>
                  <a:gd name="T7" fmla="*/ 20 h 25"/>
                  <a:gd name="T8" fmla="*/ 16 w 36"/>
                  <a:gd name="T9" fmla="*/ 15 h 25"/>
                  <a:gd name="T10" fmla="*/ 23 w 36"/>
                  <a:gd name="T11" fmla="*/ 11 h 25"/>
                  <a:gd name="T12" fmla="*/ 27 w 36"/>
                  <a:gd name="T13" fmla="*/ 8 h 25"/>
                  <a:gd name="T14" fmla="*/ 29 w 36"/>
                  <a:gd name="T15" fmla="*/ 5 h 25"/>
                  <a:gd name="T16" fmla="*/ 34 w 36"/>
                  <a:gd name="T17" fmla="*/ 2 h 25"/>
                  <a:gd name="T18" fmla="*/ 35 w 36"/>
                  <a:gd name="T19" fmla="*/ 0 h 25"/>
                  <a:gd name="T20" fmla="*/ 21 w 36"/>
                  <a:gd name="T21" fmla="*/ 7 h 25"/>
                  <a:gd name="T22" fmla="*/ 0 w 36"/>
                  <a:gd name="T23" fmla="*/ 25 h 25"/>
                  <a:gd name="T24" fmla="*/ 7 w 36"/>
                  <a:gd name="T25"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5">
                    <a:moveTo>
                      <a:pt x="7" y="24"/>
                    </a:moveTo>
                    <a:cubicBezTo>
                      <a:pt x="9" y="23"/>
                      <a:pt x="12" y="23"/>
                      <a:pt x="12" y="22"/>
                    </a:cubicBezTo>
                    <a:cubicBezTo>
                      <a:pt x="12" y="22"/>
                      <a:pt x="12" y="20"/>
                      <a:pt x="12" y="20"/>
                    </a:cubicBezTo>
                    <a:cubicBezTo>
                      <a:pt x="13" y="20"/>
                      <a:pt x="13" y="20"/>
                      <a:pt x="13" y="20"/>
                    </a:cubicBezTo>
                    <a:cubicBezTo>
                      <a:pt x="14" y="20"/>
                      <a:pt x="15" y="16"/>
                      <a:pt x="16" y="15"/>
                    </a:cubicBezTo>
                    <a:cubicBezTo>
                      <a:pt x="17" y="14"/>
                      <a:pt x="22" y="12"/>
                      <a:pt x="23" y="11"/>
                    </a:cubicBezTo>
                    <a:cubicBezTo>
                      <a:pt x="24" y="11"/>
                      <a:pt x="26" y="8"/>
                      <a:pt x="27" y="8"/>
                    </a:cubicBezTo>
                    <a:cubicBezTo>
                      <a:pt x="28" y="8"/>
                      <a:pt x="30" y="6"/>
                      <a:pt x="29" y="5"/>
                    </a:cubicBezTo>
                    <a:cubicBezTo>
                      <a:pt x="29" y="5"/>
                      <a:pt x="33" y="3"/>
                      <a:pt x="34" y="2"/>
                    </a:cubicBezTo>
                    <a:cubicBezTo>
                      <a:pt x="35" y="2"/>
                      <a:pt x="36" y="0"/>
                      <a:pt x="35" y="0"/>
                    </a:cubicBezTo>
                    <a:cubicBezTo>
                      <a:pt x="35" y="0"/>
                      <a:pt x="28" y="4"/>
                      <a:pt x="21" y="7"/>
                    </a:cubicBezTo>
                    <a:cubicBezTo>
                      <a:pt x="14" y="13"/>
                      <a:pt x="7" y="18"/>
                      <a:pt x="0" y="25"/>
                    </a:cubicBezTo>
                    <a:cubicBezTo>
                      <a:pt x="2" y="24"/>
                      <a:pt x="5" y="24"/>
                      <a:pt x="7" y="24"/>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462"/>
              <p:cNvSpPr>
                <a:spLocks/>
              </p:cNvSpPr>
              <p:nvPr/>
            </p:nvSpPr>
            <p:spPr bwMode="auto">
              <a:xfrm>
                <a:off x="5586412" y="1795463"/>
                <a:ext cx="393700" cy="420688"/>
              </a:xfrm>
              <a:custGeom>
                <a:avLst/>
                <a:gdLst>
                  <a:gd name="T0" fmla="*/ 72 w 210"/>
                  <a:gd name="T1" fmla="*/ 206 h 224"/>
                  <a:gd name="T2" fmla="*/ 87 w 210"/>
                  <a:gd name="T3" fmla="*/ 162 h 224"/>
                  <a:gd name="T4" fmla="*/ 87 w 210"/>
                  <a:gd name="T5" fmla="*/ 142 h 224"/>
                  <a:gd name="T6" fmla="*/ 74 w 210"/>
                  <a:gd name="T7" fmla="*/ 118 h 224"/>
                  <a:gd name="T8" fmla="*/ 95 w 210"/>
                  <a:gd name="T9" fmla="*/ 137 h 224"/>
                  <a:gd name="T10" fmla="*/ 106 w 210"/>
                  <a:gd name="T11" fmla="*/ 120 h 224"/>
                  <a:gd name="T12" fmla="*/ 96 w 210"/>
                  <a:gd name="T13" fmla="*/ 109 h 224"/>
                  <a:gd name="T14" fmla="*/ 113 w 210"/>
                  <a:gd name="T15" fmla="*/ 120 h 224"/>
                  <a:gd name="T16" fmla="*/ 123 w 210"/>
                  <a:gd name="T17" fmla="*/ 126 h 224"/>
                  <a:gd name="T18" fmla="*/ 132 w 210"/>
                  <a:gd name="T19" fmla="*/ 146 h 224"/>
                  <a:gd name="T20" fmla="*/ 141 w 210"/>
                  <a:gd name="T21" fmla="*/ 134 h 224"/>
                  <a:gd name="T22" fmla="*/ 155 w 210"/>
                  <a:gd name="T23" fmla="*/ 128 h 224"/>
                  <a:gd name="T24" fmla="*/ 163 w 210"/>
                  <a:gd name="T25" fmla="*/ 141 h 224"/>
                  <a:gd name="T26" fmla="*/ 172 w 210"/>
                  <a:gd name="T27" fmla="*/ 152 h 224"/>
                  <a:gd name="T28" fmla="*/ 172 w 210"/>
                  <a:gd name="T29" fmla="*/ 146 h 224"/>
                  <a:gd name="T30" fmla="*/ 183 w 210"/>
                  <a:gd name="T31" fmla="*/ 125 h 224"/>
                  <a:gd name="T32" fmla="*/ 193 w 210"/>
                  <a:gd name="T33" fmla="*/ 104 h 224"/>
                  <a:gd name="T34" fmla="*/ 195 w 210"/>
                  <a:gd name="T35" fmla="*/ 92 h 224"/>
                  <a:gd name="T36" fmla="*/ 206 w 210"/>
                  <a:gd name="T37" fmla="*/ 83 h 224"/>
                  <a:gd name="T38" fmla="*/ 165 w 210"/>
                  <a:gd name="T39" fmla="*/ 11 h 224"/>
                  <a:gd name="T40" fmla="*/ 154 w 210"/>
                  <a:gd name="T41" fmla="*/ 2 h 224"/>
                  <a:gd name="T42" fmla="*/ 140 w 210"/>
                  <a:gd name="T43" fmla="*/ 5 h 224"/>
                  <a:gd name="T44" fmla="*/ 124 w 210"/>
                  <a:gd name="T45" fmla="*/ 13 h 224"/>
                  <a:gd name="T46" fmla="*/ 118 w 210"/>
                  <a:gd name="T47" fmla="*/ 16 h 224"/>
                  <a:gd name="T48" fmla="*/ 99 w 210"/>
                  <a:gd name="T49" fmla="*/ 20 h 224"/>
                  <a:gd name="T50" fmla="*/ 83 w 210"/>
                  <a:gd name="T51" fmla="*/ 25 h 224"/>
                  <a:gd name="T52" fmla="*/ 66 w 210"/>
                  <a:gd name="T53" fmla="*/ 21 h 224"/>
                  <a:gd name="T54" fmla="*/ 49 w 210"/>
                  <a:gd name="T55" fmla="*/ 20 h 224"/>
                  <a:gd name="T56" fmla="*/ 36 w 210"/>
                  <a:gd name="T57" fmla="*/ 35 h 224"/>
                  <a:gd name="T58" fmla="*/ 35 w 210"/>
                  <a:gd name="T59" fmla="*/ 56 h 224"/>
                  <a:gd name="T60" fmla="*/ 25 w 210"/>
                  <a:gd name="T61" fmla="*/ 65 h 224"/>
                  <a:gd name="T62" fmla="*/ 21 w 210"/>
                  <a:gd name="T63" fmla="*/ 50 h 224"/>
                  <a:gd name="T64" fmla="*/ 19 w 210"/>
                  <a:gd name="T65" fmla="*/ 58 h 224"/>
                  <a:gd name="T66" fmla="*/ 21 w 210"/>
                  <a:gd name="T67" fmla="*/ 68 h 224"/>
                  <a:gd name="T68" fmla="*/ 18 w 210"/>
                  <a:gd name="T69" fmla="*/ 75 h 224"/>
                  <a:gd name="T70" fmla="*/ 11 w 210"/>
                  <a:gd name="T71" fmla="*/ 87 h 224"/>
                  <a:gd name="T72" fmla="*/ 24 w 210"/>
                  <a:gd name="T73" fmla="*/ 91 h 224"/>
                  <a:gd name="T74" fmla="*/ 39 w 210"/>
                  <a:gd name="T75" fmla="*/ 88 h 224"/>
                  <a:gd name="T76" fmla="*/ 44 w 210"/>
                  <a:gd name="T77" fmla="*/ 95 h 224"/>
                  <a:gd name="T78" fmla="*/ 46 w 210"/>
                  <a:gd name="T79" fmla="*/ 83 h 224"/>
                  <a:gd name="T80" fmla="*/ 52 w 210"/>
                  <a:gd name="T81" fmla="*/ 90 h 224"/>
                  <a:gd name="T82" fmla="*/ 58 w 210"/>
                  <a:gd name="T83" fmla="*/ 99 h 224"/>
                  <a:gd name="T84" fmla="*/ 59 w 210"/>
                  <a:gd name="T85" fmla="*/ 93 h 224"/>
                  <a:gd name="T86" fmla="*/ 70 w 210"/>
                  <a:gd name="T87" fmla="*/ 99 h 224"/>
                  <a:gd name="T88" fmla="*/ 60 w 210"/>
                  <a:gd name="T89" fmla="*/ 104 h 224"/>
                  <a:gd name="T90" fmla="*/ 40 w 210"/>
                  <a:gd name="T91" fmla="*/ 96 h 224"/>
                  <a:gd name="T92" fmla="*/ 13 w 210"/>
                  <a:gd name="T93" fmla="*/ 100 h 224"/>
                  <a:gd name="T94" fmla="*/ 2 w 210"/>
                  <a:gd name="T95" fmla="*/ 122 h 224"/>
                  <a:gd name="T96" fmla="*/ 19 w 210"/>
                  <a:gd name="T97" fmla="*/ 155 h 224"/>
                  <a:gd name="T98" fmla="*/ 31 w 210"/>
                  <a:gd name="T99" fmla="*/ 155 h 224"/>
                  <a:gd name="T100" fmla="*/ 41 w 210"/>
                  <a:gd name="T101" fmla="*/ 182 h 224"/>
                  <a:gd name="T102" fmla="*/ 48 w 210"/>
                  <a:gd name="T103" fmla="*/ 22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0" h="224">
                    <a:moveTo>
                      <a:pt x="60" y="223"/>
                    </a:moveTo>
                    <a:cubicBezTo>
                      <a:pt x="62" y="222"/>
                      <a:pt x="66" y="216"/>
                      <a:pt x="67" y="215"/>
                    </a:cubicBezTo>
                    <a:cubicBezTo>
                      <a:pt x="68" y="214"/>
                      <a:pt x="69" y="210"/>
                      <a:pt x="69" y="209"/>
                    </a:cubicBezTo>
                    <a:cubicBezTo>
                      <a:pt x="70" y="208"/>
                      <a:pt x="71" y="206"/>
                      <a:pt x="72" y="206"/>
                    </a:cubicBezTo>
                    <a:cubicBezTo>
                      <a:pt x="73" y="206"/>
                      <a:pt x="75" y="197"/>
                      <a:pt x="77" y="195"/>
                    </a:cubicBezTo>
                    <a:cubicBezTo>
                      <a:pt x="79" y="193"/>
                      <a:pt x="81" y="183"/>
                      <a:pt x="81" y="179"/>
                    </a:cubicBezTo>
                    <a:cubicBezTo>
                      <a:pt x="81" y="176"/>
                      <a:pt x="82" y="169"/>
                      <a:pt x="83" y="167"/>
                    </a:cubicBezTo>
                    <a:cubicBezTo>
                      <a:pt x="83" y="166"/>
                      <a:pt x="86" y="163"/>
                      <a:pt x="87" y="162"/>
                    </a:cubicBezTo>
                    <a:cubicBezTo>
                      <a:pt x="87" y="162"/>
                      <a:pt x="92" y="154"/>
                      <a:pt x="94" y="152"/>
                    </a:cubicBezTo>
                    <a:cubicBezTo>
                      <a:pt x="95" y="149"/>
                      <a:pt x="97" y="144"/>
                      <a:pt x="96" y="143"/>
                    </a:cubicBezTo>
                    <a:cubicBezTo>
                      <a:pt x="96" y="141"/>
                      <a:pt x="93" y="140"/>
                      <a:pt x="92" y="141"/>
                    </a:cubicBezTo>
                    <a:cubicBezTo>
                      <a:pt x="91" y="142"/>
                      <a:pt x="88" y="142"/>
                      <a:pt x="87" y="142"/>
                    </a:cubicBezTo>
                    <a:cubicBezTo>
                      <a:pt x="86" y="142"/>
                      <a:pt x="84" y="137"/>
                      <a:pt x="83" y="136"/>
                    </a:cubicBezTo>
                    <a:cubicBezTo>
                      <a:pt x="81" y="135"/>
                      <a:pt x="80" y="129"/>
                      <a:pt x="79" y="127"/>
                    </a:cubicBezTo>
                    <a:cubicBezTo>
                      <a:pt x="78" y="126"/>
                      <a:pt x="76" y="123"/>
                      <a:pt x="75" y="123"/>
                    </a:cubicBezTo>
                    <a:cubicBezTo>
                      <a:pt x="75" y="122"/>
                      <a:pt x="74" y="119"/>
                      <a:pt x="74" y="118"/>
                    </a:cubicBezTo>
                    <a:cubicBezTo>
                      <a:pt x="74" y="117"/>
                      <a:pt x="76" y="118"/>
                      <a:pt x="76" y="120"/>
                    </a:cubicBezTo>
                    <a:cubicBezTo>
                      <a:pt x="76" y="121"/>
                      <a:pt x="80" y="126"/>
                      <a:pt x="81" y="128"/>
                    </a:cubicBezTo>
                    <a:cubicBezTo>
                      <a:pt x="82" y="130"/>
                      <a:pt x="85" y="135"/>
                      <a:pt x="86" y="137"/>
                    </a:cubicBezTo>
                    <a:cubicBezTo>
                      <a:pt x="87" y="139"/>
                      <a:pt x="93" y="138"/>
                      <a:pt x="95" y="137"/>
                    </a:cubicBezTo>
                    <a:cubicBezTo>
                      <a:pt x="98" y="136"/>
                      <a:pt x="100" y="134"/>
                      <a:pt x="100" y="134"/>
                    </a:cubicBezTo>
                    <a:cubicBezTo>
                      <a:pt x="101" y="133"/>
                      <a:pt x="104" y="131"/>
                      <a:pt x="105" y="131"/>
                    </a:cubicBezTo>
                    <a:cubicBezTo>
                      <a:pt x="106" y="130"/>
                      <a:pt x="107" y="126"/>
                      <a:pt x="107" y="125"/>
                    </a:cubicBezTo>
                    <a:cubicBezTo>
                      <a:pt x="108" y="125"/>
                      <a:pt x="107" y="121"/>
                      <a:pt x="106" y="120"/>
                    </a:cubicBezTo>
                    <a:cubicBezTo>
                      <a:pt x="105" y="118"/>
                      <a:pt x="102" y="118"/>
                      <a:pt x="101" y="118"/>
                    </a:cubicBezTo>
                    <a:cubicBezTo>
                      <a:pt x="101" y="118"/>
                      <a:pt x="99" y="115"/>
                      <a:pt x="99" y="114"/>
                    </a:cubicBezTo>
                    <a:cubicBezTo>
                      <a:pt x="98" y="113"/>
                      <a:pt x="95" y="112"/>
                      <a:pt x="95" y="111"/>
                    </a:cubicBezTo>
                    <a:cubicBezTo>
                      <a:pt x="95" y="110"/>
                      <a:pt x="96" y="109"/>
                      <a:pt x="96" y="109"/>
                    </a:cubicBezTo>
                    <a:cubicBezTo>
                      <a:pt x="97" y="109"/>
                      <a:pt x="102" y="112"/>
                      <a:pt x="103" y="114"/>
                    </a:cubicBezTo>
                    <a:cubicBezTo>
                      <a:pt x="104" y="115"/>
                      <a:pt x="106" y="119"/>
                      <a:pt x="106" y="119"/>
                    </a:cubicBezTo>
                    <a:cubicBezTo>
                      <a:pt x="106" y="120"/>
                      <a:pt x="110" y="120"/>
                      <a:pt x="111" y="119"/>
                    </a:cubicBezTo>
                    <a:cubicBezTo>
                      <a:pt x="112" y="119"/>
                      <a:pt x="113" y="119"/>
                      <a:pt x="113" y="120"/>
                    </a:cubicBezTo>
                    <a:cubicBezTo>
                      <a:pt x="113" y="120"/>
                      <a:pt x="113" y="120"/>
                      <a:pt x="115" y="119"/>
                    </a:cubicBezTo>
                    <a:cubicBezTo>
                      <a:pt x="119" y="119"/>
                      <a:pt x="119" y="119"/>
                      <a:pt x="119" y="119"/>
                    </a:cubicBezTo>
                    <a:cubicBezTo>
                      <a:pt x="121" y="121"/>
                      <a:pt x="121" y="123"/>
                      <a:pt x="121" y="123"/>
                    </a:cubicBezTo>
                    <a:cubicBezTo>
                      <a:pt x="121" y="124"/>
                      <a:pt x="122" y="125"/>
                      <a:pt x="123" y="126"/>
                    </a:cubicBezTo>
                    <a:cubicBezTo>
                      <a:pt x="124" y="126"/>
                      <a:pt x="125" y="129"/>
                      <a:pt x="125" y="129"/>
                    </a:cubicBezTo>
                    <a:cubicBezTo>
                      <a:pt x="125" y="130"/>
                      <a:pt x="128" y="134"/>
                      <a:pt x="128" y="136"/>
                    </a:cubicBezTo>
                    <a:cubicBezTo>
                      <a:pt x="129" y="138"/>
                      <a:pt x="131" y="141"/>
                      <a:pt x="131" y="142"/>
                    </a:cubicBezTo>
                    <a:cubicBezTo>
                      <a:pt x="132" y="143"/>
                      <a:pt x="132" y="145"/>
                      <a:pt x="132" y="146"/>
                    </a:cubicBezTo>
                    <a:cubicBezTo>
                      <a:pt x="132" y="147"/>
                      <a:pt x="134" y="148"/>
                      <a:pt x="135" y="148"/>
                    </a:cubicBezTo>
                    <a:cubicBezTo>
                      <a:pt x="135" y="148"/>
                      <a:pt x="137" y="142"/>
                      <a:pt x="138" y="140"/>
                    </a:cubicBezTo>
                    <a:cubicBezTo>
                      <a:pt x="138" y="138"/>
                      <a:pt x="140" y="136"/>
                      <a:pt x="140" y="136"/>
                    </a:cubicBezTo>
                    <a:cubicBezTo>
                      <a:pt x="141" y="136"/>
                      <a:pt x="141" y="134"/>
                      <a:pt x="141" y="134"/>
                    </a:cubicBezTo>
                    <a:cubicBezTo>
                      <a:pt x="141" y="134"/>
                      <a:pt x="144" y="134"/>
                      <a:pt x="144" y="133"/>
                    </a:cubicBezTo>
                    <a:cubicBezTo>
                      <a:pt x="144" y="132"/>
                      <a:pt x="145" y="128"/>
                      <a:pt x="146" y="128"/>
                    </a:cubicBezTo>
                    <a:cubicBezTo>
                      <a:pt x="146" y="127"/>
                      <a:pt x="150" y="125"/>
                      <a:pt x="151" y="125"/>
                    </a:cubicBezTo>
                    <a:cubicBezTo>
                      <a:pt x="152" y="124"/>
                      <a:pt x="154" y="127"/>
                      <a:pt x="155" y="128"/>
                    </a:cubicBezTo>
                    <a:cubicBezTo>
                      <a:pt x="156" y="129"/>
                      <a:pt x="156" y="132"/>
                      <a:pt x="156" y="132"/>
                    </a:cubicBezTo>
                    <a:cubicBezTo>
                      <a:pt x="156" y="133"/>
                      <a:pt x="157" y="135"/>
                      <a:pt x="159" y="135"/>
                    </a:cubicBezTo>
                    <a:cubicBezTo>
                      <a:pt x="160" y="135"/>
                      <a:pt x="161" y="137"/>
                      <a:pt x="161" y="138"/>
                    </a:cubicBezTo>
                    <a:cubicBezTo>
                      <a:pt x="161" y="138"/>
                      <a:pt x="163" y="140"/>
                      <a:pt x="163" y="141"/>
                    </a:cubicBezTo>
                    <a:cubicBezTo>
                      <a:pt x="164" y="142"/>
                      <a:pt x="164" y="145"/>
                      <a:pt x="163" y="145"/>
                    </a:cubicBezTo>
                    <a:cubicBezTo>
                      <a:pt x="163" y="146"/>
                      <a:pt x="163" y="149"/>
                      <a:pt x="164" y="150"/>
                    </a:cubicBezTo>
                    <a:cubicBezTo>
                      <a:pt x="164" y="151"/>
                      <a:pt x="168" y="155"/>
                      <a:pt x="170" y="157"/>
                    </a:cubicBezTo>
                    <a:cubicBezTo>
                      <a:pt x="172" y="158"/>
                      <a:pt x="173" y="154"/>
                      <a:pt x="172" y="152"/>
                    </a:cubicBezTo>
                    <a:cubicBezTo>
                      <a:pt x="171" y="151"/>
                      <a:pt x="168" y="148"/>
                      <a:pt x="167" y="147"/>
                    </a:cubicBezTo>
                    <a:cubicBezTo>
                      <a:pt x="166" y="146"/>
                      <a:pt x="166" y="142"/>
                      <a:pt x="167" y="141"/>
                    </a:cubicBezTo>
                    <a:cubicBezTo>
                      <a:pt x="167" y="140"/>
                      <a:pt x="169" y="142"/>
                      <a:pt x="170" y="143"/>
                    </a:cubicBezTo>
                    <a:cubicBezTo>
                      <a:pt x="171" y="144"/>
                      <a:pt x="172" y="145"/>
                      <a:pt x="172" y="146"/>
                    </a:cubicBezTo>
                    <a:cubicBezTo>
                      <a:pt x="172" y="146"/>
                      <a:pt x="179" y="143"/>
                      <a:pt x="179" y="139"/>
                    </a:cubicBezTo>
                    <a:cubicBezTo>
                      <a:pt x="179" y="135"/>
                      <a:pt x="181" y="131"/>
                      <a:pt x="181" y="130"/>
                    </a:cubicBezTo>
                    <a:cubicBezTo>
                      <a:pt x="181" y="129"/>
                      <a:pt x="181" y="128"/>
                      <a:pt x="180" y="128"/>
                    </a:cubicBezTo>
                    <a:cubicBezTo>
                      <a:pt x="180" y="128"/>
                      <a:pt x="181" y="125"/>
                      <a:pt x="183" y="125"/>
                    </a:cubicBezTo>
                    <a:cubicBezTo>
                      <a:pt x="184" y="125"/>
                      <a:pt x="189" y="121"/>
                      <a:pt x="189" y="119"/>
                    </a:cubicBezTo>
                    <a:cubicBezTo>
                      <a:pt x="190" y="117"/>
                      <a:pt x="192" y="116"/>
                      <a:pt x="193" y="115"/>
                    </a:cubicBezTo>
                    <a:cubicBezTo>
                      <a:pt x="193" y="115"/>
                      <a:pt x="194" y="111"/>
                      <a:pt x="194" y="109"/>
                    </a:cubicBezTo>
                    <a:cubicBezTo>
                      <a:pt x="195" y="107"/>
                      <a:pt x="193" y="105"/>
                      <a:pt x="193" y="104"/>
                    </a:cubicBezTo>
                    <a:cubicBezTo>
                      <a:pt x="193" y="103"/>
                      <a:pt x="192" y="101"/>
                      <a:pt x="191" y="100"/>
                    </a:cubicBezTo>
                    <a:cubicBezTo>
                      <a:pt x="191" y="99"/>
                      <a:pt x="191" y="97"/>
                      <a:pt x="191" y="96"/>
                    </a:cubicBezTo>
                    <a:cubicBezTo>
                      <a:pt x="191" y="96"/>
                      <a:pt x="193" y="95"/>
                      <a:pt x="193" y="95"/>
                    </a:cubicBezTo>
                    <a:cubicBezTo>
                      <a:pt x="193" y="94"/>
                      <a:pt x="195" y="93"/>
                      <a:pt x="195" y="92"/>
                    </a:cubicBezTo>
                    <a:cubicBezTo>
                      <a:pt x="194" y="91"/>
                      <a:pt x="196" y="93"/>
                      <a:pt x="196" y="94"/>
                    </a:cubicBezTo>
                    <a:cubicBezTo>
                      <a:pt x="197" y="94"/>
                      <a:pt x="198" y="99"/>
                      <a:pt x="199" y="99"/>
                    </a:cubicBezTo>
                    <a:cubicBezTo>
                      <a:pt x="200" y="100"/>
                      <a:pt x="204" y="94"/>
                      <a:pt x="204" y="91"/>
                    </a:cubicBezTo>
                    <a:cubicBezTo>
                      <a:pt x="203" y="88"/>
                      <a:pt x="205" y="84"/>
                      <a:pt x="206" y="83"/>
                    </a:cubicBezTo>
                    <a:cubicBezTo>
                      <a:pt x="207" y="83"/>
                      <a:pt x="208" y="80"/>
                      <a:pt x="210" y="78"/>
                    </a:cubicBezTo>
                    <a:cubicBezTo>
                      <a:pt x="201" y="53"/>
                      <a:pt x="186" y="30"/>
                      <a:pt x="167" y="11"/>
                    </a:cubicBezTo>
                    <a:cubicBezTo>
                      <a:pt x="166" y="11"/>
                      <a:pt x="166" y="11"/>
                      <a:pt x="166" y="11"/>
                    </a:cubicBezTo>
                    <a:cubicBezTo>
                      <a:pt x="165" y="11"/>
                      <a:pt x="165" y="11"/>
                      <a:pt x="165" y="11"/>
                    </a:cubicBezTo>
                    <a:cubicBezTo>
                      <a:pt x="162" y="10"/>
                      <a:pt x="161" y="8"/>
                      <a:pt x="161" y="7"/>
                    </a:cubicBezTo>
                    <a:cubicBezTo>
                      <a:pt x="162" y="7"/>
                      <a:pt x="162" y="6"/>
                      <a:pt x="161" y="6"/>
                    </a:cubicBezTo>
                    <a:cubicBezTo>
                      <a:pt x="160" y="4"/>
                      <a:pt x="159" y="3"/>
                      <a:pt x="157" y="2"/>
                    </a:cubicBezTo>
                    <a:cubicBezTo>
                      <a:pt x="156" y="2"/>
                      <a:pt x="155" y="2"/>
                      <a:pt x="154" y="2"/>
                    </a:cubicBezTo>
                    <a:cubicBezTo>
                      <a:pt x="153" y="2"/>
                      <a:pt x="149" y="1"/>
                      <a:pt x="149" y="0"/>
                    </a:cubicBezTo>
                    <a:cubicBezTo>
                      <a:pt x="148" y="0"/>
                      <a:pt x="146" y="1"/>
                      <a:pt x="146" y="2"/>
                    </a:cubicBezTo>
                    <a:cubicBezTo>
                      <a:pt x="146" y="3"/>
                      <a:pt x="143" y="4"/>
                      <a:pt x="142" y="4"/>
                    </a:cubicBezTo>
                    <a:cubicBezTo>
                      <a:pt x="142" y="5"/>
                      <a:pt x="140" y="5"/>
                      <a:pt x="140" y="5"/>
                    </a:cubicBezTo>
                    <a:cubicBezTo>
                      <a:pt x="140" y="4"/>
                      <a:pt x="136" y="6"/>
                      <a:pt x="135" y="6"/>
                    </a:cubicBezTo>
                    <a:cubicBezTo>
                      <a:pt x="133" y="6"/>
                      <a:pt x="130" y="8"/>
                      <a:pt x="130" y="8"/>
                    </a:cubicBezTo>
                    <a:cubicBezTo>
                      <a:pt x="129" y="8"/>
                      <a:pt x="127" y="10"/>
                      <a:pt x="127" y="10"/>
                    </a:cubicBezTo>
                    <a:cubicBezTo>
                      <a:pt x="127" y="11"/>
                      <a:pt x="125" y="12"/>
                      <a:pt x="124" y="13"/>
                    </a:cubicBezTo>
                    <a:cubicBezTo>
                      <a:pt x="124" y="13"/>
                      <a:pt x="124" y="16"/>
                      <a:pt x="124" y="16"/>
                    </a:cubicBezTo>
                    <a:cubicBezTo>
                      <a:pt x="125" y="17"/>
                      <a:pt x="123" y="16"/>
                      <a:pt x="122" y="15"/>
                    </a:cubicBezTo>
                    <a:cubicBezTo>
                      <a:pt x="121" y="15"/>
                      <a:pt x="120" y="16"/>
                      <a:pt x="119" y="17"/>
                    </a:cubicBezTo>
                    <a:cubicBezTo>
                      <a:pt x="119" y="18"/>
                      <a:pt x="118" y="17"/>
                      <a:pt x="118" y="16"/>
                    </a:cubicBezTo>
                    <a:cubicBezTo>
                      <a:pt x="118" y="15"/>
                      <a:pt x="115" y="14"/>
                      <a:pt x="115" y="15"/>
                    </a:cubicBezTo>
                    <a:cubicBezTo>
                      <a:pt x="115" y="16"/>
                      <a:pt x="113" y="15"/>
                      <a:pt x="112" y="14"/>
                    </a:cubicBezTo>
                    <a:cubicBezTo>
                      <a:pt x="111" y="14"/>
                      <a:pt x="108" y="17"/>
                      <a:pt x="107" y="19"/>
                    </a:cubicBezTo>
                    <a:cubicBezTo>
                      <a:pt x="106" y="20"/>
                      <a:pt x="100" y="21"/>
                      <a:pt x="99" y="20"/>
                    </a:cubicBezTo>
                    <a:cubicBezTo>
                      <a:pt x="98" y="20"/>
                      <a:pt x="97" y="23"/>
                      <a:pt x="98" y="23"/>
                    </a:cubicBezTo>
                    <a:cubicBezTo>
                      <a:pt x="99" y="23"/>
                      <a:pt x="95" y="23"/>
                      <a:pt x="94" y="23"/>
                    </a:cubicBezTo>
                    <a:cubicBezTo>
                      <a:pt x="92" y="23"/>
                      <a:pt x="87" y="25"/>
                      <a:pt x="85" y="26"/>
                    </a:cubicBezTo>
                    <a:cubicBezTo>
                      <a:pt x="84" y="27"/>
                      <a:pt x="83" y="26"/>
                      <a:pt x="83" y="25"/>
                    </a:cubicBezTo>
                    <a:cubicBezTo>
                      <a:pt x="83" y="25"/>
                      <a:pt x="81" y="24"/>
                      <a:pt x="80" y="24"/>
                    </a:cubicBezTo>
                    <a:cubicBezTo>
                      <a:pt x="80" y="24"/>
                      <a:pt x="79" y="28"/>
                      <a:pt x="78" y="28"/>
                    </a:cubicBezTo>
                    <a:cubicBezTo>
                      <a:pt x="77" y="29"/>
                      <a:pt x="75" y="25"/>
                      <a:pt x="73" y="25"/>
                    </a:cubicBezTo>
                    <a:cubicBezTo>
                      <a:pt x="71" y="24"/>
                      <a:pt x="67" y="22"/>
                      <a:pt x="66" y="21"/>
                    </a:cubicBezTo>
                    <a:cubicBezTo>
                      <a:pt x="65" y="21"/>
                      <a:pt x="62" y="19"/>
                      <a:pt x="62" y="18"/>
                    </a:cubicBezTo>
                    <a:cubicBezTo>
                      <a:pt x="61" y="17"/>
                      <a:pt x="58" y="17"/>
                      <a:pt x="57" y="17"/>
                    </a:cubicBezTo>
                    <a:cubicBezTo>
                      <a:pt x="56" y="17"/>
                      <a:pt x="53" y="19"/>
                      <a:pt x="52" y="19"/>
                    </a:cubicBezTo>
                    <a:cubicBezTo>
                      <a:pt x="51" y="20"/>
                      <a:pt x="50" y="20"/>
                      <a:pt x="49" y="20"/>
                    </a:cubicBezTo>
                    <a:cubicBezTo>
                      <a:pt x="49" y="21"/>
                      <a:pt x="45" y="24"/>
                      <a:pt x="44" y="25"/>
                    </a:cubicBezTo>
                    <a:cubicBezTo>
                      <a:pt x="43" y="26"/>
                      <a:pt x="40" y="31"/>
                      <a:pt x="39" y="32"/>
                    </a:cubicBezTo>
                    <a:cubicBezTo>
                      <a:pt x="38" y="33"/>
                      <a:pt x="37" y="34"/>
                      <a:pt x="37" y="34"/>
                    </a:cubicBezTo>
                    <a:cubicBezTo>
                      <a:pt x="36" y="34"/>
                      <a:pt x="36" y="35"/>
                      <a:pt x="36" y="35"/>
                    </a:cubicBezTo>
                    <a:cubicBezTo>
                      <a:pt x="36" y="36"/>
                      <a:pt x="32" y="38"/>
                      <a:pt x="31" y="40"/>
                    </a:cubicBezTo>
                    <a:cubicBezTo>
                      <a:pt x="31" y="42"/>
                      <a:pt x="32" y="46"/>
                      <a:pt x="32" y="48"/>
                    </a:cubicBezTo>
                    <a:cubicBezTo>
                      <a:pt x="32" y="49"/>
                      <a:pt x="33" y="52"/>
                      <a:pt x="34" y="52"/>
                    </a:cubicBezTo>
                    <a:cubicBezTo>
                      <a:pt x="36" y="53"/>
                      <a:pt x="35" y="55"/>
                      <a:pt x="35" y="56"/>
                    </a:cubicBezTo>
                    <a:cubicBezTo>
                      <a:pt x="34" y="57"/>
                      <a:pt x="35" y="57"/>
                      <a:pt x="35" y="58"/>
                    </a:cubicBezTo>
                    <a:cubicBezTo>
                      <a:pt x="35" y="59"/>
                      <a:pt x="32" y="59"/>
                      <a:pt x="32" y="60"/>
                    </a:cubicBezTo>
                    <a:cubicBezTo>
                      <a:pt x="31" y="60"/>
                      <a:pt x="29" y="62"/>
                      <a:pt x="29" y="63"/>
                    </a:cubicBezTo>
                    <a:cubicBezTo>
                      <a:pt x="29" y="64"/>
                      <a:pt x="26" y="64"/>
                      <a:pt x="25" y="65"/>
                    </a:cubicBezTo>
                    <a:cubicBezTo>
                      <a:pt x="25" y="64"/>
                      <a:pt x="26" y="63"/>
                      <a:pt x="26" y="63"/>
                    </a:cubicBezTo>
                    <a:cubicBezTo>
                      <a:pt x="26" y="62"/>
                      <a:pt x="26" y="60"/>
                      <a:pt x="25" y="60"/>
                    </a:cubicBezTo>
                    <a:cubicBezTo>
                      <a:pt x="25" y="59"/>
                      <a:pt x="25" y="54"/>
                      <a:pt x="24" y="53"/>
                    </a:cubicBezTo>
                    <a:cubicBezTo>
                      <a:pt x="23" y="52"/>
                      <a:pt x="21" y="50"/>
                      <a:pt x="21" y="50"/>
                    </a:cubicBezTo>
                    <a:cubicBezTo>
                      <a:pt x="21" y="50"/>
                      <a:pt x="21" y="48"/>
                      <a:pt x="22" y="48"/>
                    </a:cubicBezTo>
                    <a:cubicBezTo>
                      <a:pt x="22" y="47"/>
                      <a:pt x="19" y="47"/>
                      <a:pt x="19" y="47"/>
                    </a:cubicBezTo>
                    <a:cubicBezTo>
                      <a:pt x="18" y="48"/>
                      <a:pt x="17" y="53"/>
                      <a:pt x="17" y="54"/>
                    </a:cubicBezTo>
                    <a:cubicBezTo>
                      <a:pt x="17" y="55"/>
                      <a:pt x="18" y="57"/>
                      <a:pt x="19" y="58"/>
                    </a:cubicBezTo>
                    <a:cubicBezTo>
                      <a:pt x="19" y="58"/>
                      <a:pt x="19" y="60"/>
                      <a:pt x="18" y="60"/>
                    </a:cubicBezTo>
                    <a:cubicBezTo>
                      <a:pt x="17" y="60"/>
                      <a:pt x="16" y="64"/>
                      <a:pt x="17" y="65"/>
                    </a:cubicBezTo>
                    <a:cubicBezTo>
                      <a:pt x="17" y="66"/>
                      <a:pt x="16" y="67"/>
                      <a:pt x="16" y="68"/>
                    </a:cubicBezTo>
                    <a:cubicBezTo>
                      <a:pt x="15" y="68"/>
                      <a:pt x="19" y="68"/>
                      <a:pt x="21" y="68"/>
                    </a:cubicBezTo>
                    <a:cubicBezTo>
                      <a:pt x="23" y="68"/>
                      <a:pt x="24" y="68"/>
                      <a:pt x="24" y="69"/>
                    </a:cubicBezTo>
                    <a:cubicBezTo>
                      <a:pt x="24" y="69"/>
                      <a:pt x="21" y="69"/>
                      <a:pt x="20" y="70"/>
                    </a:cubicBezTo>
                    <a:cubicBezTo>
                      <a:pt x="19" y="71"/>
                      <a:pt x="17" y="72"/>
                      <a:pt x="17" y="73"/>
                    </a:cubicBezTo>
                    <a:cubicBezTo>
                      <a:pt x="16" y="74"/>
                      <a:pt x="18" y="75"/>
                      <a:pt x="18" y="75"/>
                    </a:cubicBezTo>
                    <a:cubicBezTo>
                      <a:pt x="19" y="75"/>
                      <a:pt x="21" y="78"/>
                      <a:pt x="21" y="79"/>
                    </a:cubicBezTo>
                    <a:cubicBezTo>
                      <a:pt x="22" y="79"/>
                      <a:pt x="22" y="81"/>
                      <a:pt x="21" y="82"/>
                    </a:cubicBezTo>
                    <a:cubicBezTo>
                      <a:pt x="21" y="82"/>
                      <a:pt x="17" y="81"/>
                      <a:pt x="15" y="82"/>
                    </a:cubicBezTo>
                    <a:cubicBezTo>
                      <a:pt x="13" y="82"/>
                      <a:pt x="11" y="86"/>
                      <a:pt x="11" y="87"/>
                    </a:cubicBezTo>
                    <a:cubicBezTo>
                      <a:pt x="11" y="88"/>
                      <a:pt x="11" y="92"/>
                      <a:pt x="11" y="93"/>
                    </a:cubicBezTo>
                    <a:cubicBezTo>
                      <a:pt x="12" y="95"/>
                      <a:pt x="15" y="95"/>
                      <a:pt x="16" y="96"/>
                    </a:cubicBezTo>
                    <a:cubicBezTo>
                      <a:pt x="17" y="96"/>
                      <a:pt x="20" y="96"/>
                      <a:pt x="21" y="96"/>
                    </a:cubicBezTo>
                    <a:cubicBezTo>
                      <a:pt x="21" y="96"/>
                      <a:pt x="24" y="93"/>
                      <a:pt x="24" y="91"/>
                    </a:cubicBezTo>
                    <a:cubicBezTo>
                      <a:pt x="25" y="89"/>
                      <a:pt x="28" y="86"/>
                      <a:pt x="29" y="85"/>
                    </a:cubicBezTo>
                    <a:cubicBezTo>
                      <a:pt x="30" y="83"/>
                      <a:pt x="34" y="84"/>
                      <a:pt x="35" y="83"/>
                    </a:cubicBezTo>
                    <a:cubicBezTo>
                      <a:pt x="36" y="82"/>
                      <a:pt x="35" y="86"/>
                      <a:pt x="36" y="88"/>
                    </a:cubicBezTo>
                    <a:cubicBezTo>
                      <a:pt x="36" y="90"/>
                      <a:pt x="40" y="90"/>
                      <a:pt x="39" y="88"/>
                    </a:cubicBezTo>
                    <a:cubicBezTo>
                      <a:pt x="39" y="86"/>
                      <a:pt x="40" y="85"/>
                      <a:pt x="40" y="86"/>
                    </a:cubicBezTo>
                    <a:cubicBezTo>
                      <a:pt x="40" y="86"/>
                      <a:pt x="44" y="88"/>
                      <a:pt x="44" y="89"/>
                    </a:cubicBezTo>
                    <a:cubicBezTo>
                      <a:pt x="45" y="90"/>
                      <a:pt x="45" y="92"/>
                      <a:pt x="44" y="92"/>
                    </a:cubicBezTo>
                    <a:cubicBezTo>
                      <a:pt x="43" y="92"/>
                      <a:pt x="43" y="95"/>
                      <a:pt x="44" y="95"/>
                    </a:cubicBezTo>
                    <a:cubicBezTo>
                      <a:pt x="45" y="95"/>
                      <a:pt x="46" y="92"/>
                      <a:pt x="47" y="92"/>
                    </a:cubicBezTo>
                    <a:cubicBezTo>
                      <a:pt x="48" y="91"/>
                      <a:pt x="49" y="89"/>
                      <a:pt x="48" y="89"/>
                    </a:cubicBezTo>
                    <a:cubicBezTo>
                      <a:pt x="48" y="89"/>
                      <a:pt x="49" y="87"/>
                      <a:pt x="49" y="88"/>
                    </a:cubicBezTo>
                    <a:cubicBezTo>
                      <a:pt x="50" y="89"/>
                      <a:pt x="48" y="84"/>
                      <a:pt x="46" y="83"/>
                    </a:cubicBezTo>
                    <a:cubicBezTo>
                      <a:pt x="44" y="81"/>
                      <a:pt x="46" y="82"/>
                      <a:pt x="48" y="84"/>
                    </a:cubicBezTo>
                    <a:cubicBezTo>
                      <a:pt x="48" y="84"/>
                      <a:pt x="48" y="84"/>
                      <a:pt x="50" y="87"/>
                    </a:cubicBezTo>
                    <a:cubicBezTo>
                      <a:pt x="51" y="88"/>
                      <a:pt x="51" y="89"/>
                      <a:pt x="52" y="90"/>
                    </a:cubicBezTo>
                    <a:cubicBezTo>
                      <a:pt x="52" y="90"/>
                      <a:pt x="52" y="90"/>
                      <a:pt x="52" y="90"/>
                    </a:cubicBezTo>
                    <a:cubicBezTo>
                      <a:pt x="53" y="91"/>
                      <a:pt x="53" y="94"/>
                      <a:pt x="53" y="95"/>
                    </a:cubicBezTo>
                    <a:cubicBezTo>
                      <a:pt x="53" y="96"/>
                      <a:pt x="54" y="97"/>
                      <a:pt x="55" y="97"/>
                    </a:cubicBezTo>
                    <a:cubicBezTo>
                      <a:pt x="56" y="97"/>
                      <a:pt x="57" y="97"/>
                      <a:pt x="57" y="97"/>
                    </a:cubicBezTo>
                    <a:cubicBezTo>
                      <a:pt x="57" y="97"/>
                      <a:pt x="57" y="99"/>
                      <a:pt x="58" y="99"/>
                    </a:cubicBezTo>
                    <a:cubicBezTo>
                      <a:pt x="59" y="99"/>
                      <a:pt x="60" y="97"/>
                      <a:pt x="59" y="97"/>
                    </a:cubicBezTo>
                    <a:cubicBezTo>
                      <a:pt x="58" y="97"/>
                      <a:pt x="58" y="93"/>
                      <a:pt x="58" y="92"/>
                    </a:cubicBezTo>
                    <a:cubicBezTo>
                      <a:pt x="58" y="90"/>
                      <a:pt x="59" y="89"/>
                      <a:pt x="59" y="89"/>
                    </a:cubicBezTo>
                    <a:cubicBezTo>
                      <a:pt x="59" y="89"/>
                      <a:pt x="59" y="92"/>
                      <a:pt x="59" y="93"/>
                    </a:cubicBezTo>
                    <a:cubicBezTo>
                      <a:pt x="59" y="94"/>
                      <a:pt x="59" y="95"/>
                      <a:pt x="60" y="96"/>
                    </a:cubicBezTo>
                    <a:cubicBezTo>
                      <a:pt x="60" y="96"/>
                      <a:pt x="60" y="96"/>
                      <a:pt x="61" y="97"/>
                    </a:cubicBezTo>
                    <a:cubicBezTo>
                      <a:pt x="63" y="98"/>
                      <a:pt x="63" y="98"/>
                      <a:pt x="63" y="98"/>
                    </a:cubicBezTo>
                    <a:cubicBezTo>
                      <a:pt x="66" y="97"/>
                      <a:pt x="70" y="98"/>
                      <a:pt x="70" y="99"/>
                    </a:cubicBezTo>
                    <a:cubicBezTo>
                      <a:pt x="70" y="99"/>
                      <a:pt x="72" y="100"/>
                      <a:pt x="73" y="99"/>
                    </a:cubicBezTo>
                    <a:cubicBezTo>
                      <a:pt x="73" y="98"/>
                      <a:pt x="73" y="99"/>
                      <a:pt x="73" y="99"/>
                    </a:cubicBezTo>
                    <a:cubicBezTo>
                      <a:pt x="73" y="100"/>
                      <a:pt x="71" y="103"/>
                      <a:pt x="70" y="104"/>
                    </a:cubicBezTo>
                    <a:cubicBezTo>
                      <a:pt x="70" y="105"/>
                      <a:pt x="63" y="105"/>
                      <a:pt x="60" y="104"/>
                    </a:cubicBezTo>
                    <a:cubicBezTo>
                      <a:pt x="57" y="104"/>
                      <a:pt x="52" y="105"/>
                      <a:pt x="52" y="106"/>
                    </a:cubicBezTo>
                    <a:cubicBezTo>
                      <a:pt x="51" y="107"/>
                      <a:pt x="46" y="104"/>
                      <a:pt x="44" y="103"/>
                    </a:cubicBezTo>
                    <a:cubicBezTo>
                      <a:pt x="42" y="102"/>
                      <a:pt x="40" y="99"/>
                      <a:pt x="40" y="98"/>
                    </a:cubicBezTo>
                    <a:cubicBezTo>
                      <a:pt x="39" y="98"/>
                      <a:pt x="40" y="97"/>
                      <a:pt x="40" y="96"/>
                    </a:cubicBezTo>
                    <a:cubicBezTo>
                      <a:pt x="40" y="95"/>
                      <a:pt x="35" y="95"/>
                      <a:pt x="33" y="96"/>
                    </a:cubicBezTo>
                    <a:cubicBezTo>
                      <a:pt x="32" y="96"/>
                      <a:pt x="24" y="97"/>
                      <a:pt x="22" y="98"/>
                    </a:cubicBezTo>
                    <a:cubicBezTo>
                      <a:pt x="20" y="99"/>
                      <a:pt x="18" y="98"/>
                      <a:pt x="17" y="98"/>
                    </a:cubicBezTo>
                    <a:cubicBezTo>
                      <a:pt x="16" y="98"/>
                      <a:pt x="14" y="100"/>
                      <a:pt x="13" y="100"/>
                    </a:cubicBezTo>
                    <a:cubicBezTo>
                      <a:pt x="12" y="101"/>
                      <a:pt x="11" y="104"/>
                      <a:pt x="10" y="108"/>
                    </a:cubicBezTo>
                    <a:cubicBezTo>
                      <a:pt x="10" y="108"/>
                      <a:pt x="10" y="108"/>
                      <a:pt x="9" y="111"/>
                    </a:cubicBezTo>
                    <a:cubicBezTo>
                      <a:pt x="8" y="113"/>
                      <a:pt x="8" y="113"/>
                      <a:pt x="8" y="113"/>
                    </a:cubicBezTo>
                    <a:cubicBezTo>
                      <a:pt x="5" y="115"/>
                      <a:pt x="3" y="121"/>
                      <a:pt x="2" y="122"/>
                    </a:cubicBezTo>
                    <a:cubicBezTo>
                      <a:pt x="1" y="124"/>
                      <a:pt x="0" y="133"/>
                      <a:pt x="0" y="136"/>
                    </a:cubicBezTo>
                    <a:cubicBezTo>
                      <a:pt x="0" y="139"/>
                      <a:pt x="3" y="146"/>
                      <a:pt x="4" y="147"/>
                    </a:cubicBezTo>
                    <a:cubicBezTo>
                      <a:pt x="4" y="149"/>
                      <a:pt x="9" y="153"/>
                      <a:pt x="11" y="154"/>
                    </a:cubicBezTo>
                    <a:cubicBezTo>
                      <a:pt x="12" y="155"/>
                      <a:pt x="17" y="155"/>
                      <a:pt x="19" y="155"/>
                    </a:cubicBezTo>
                    <a:cubicBezTo>
                      <a:pt x="21" y="155"/>
                      <a:pt x="23" y="154"/>
                      <a:pt x="23" y="152"/>
                    </a:cubicBezTo>
                    <a:cubicBezTo>
                      <a:pt x="23" y="152"/>
                      <a:pt x="23" y="152"/>
                      <a:pt x="26" y="152"/>
                    </a:cubicBezTo>
                    <a:cubicBezTo>
                      <a:pt x="27" y="152"/>
                      <a:pt x="27" y="152"/>
                      <a:pt x="27" y="152"/>
                    </a:cubicBezTo>
                    <a:cubicBezTo>
                      <a:pt x="27" y="153"/>
                      <a:pt x="30" y="155"/>
                      <a:pt x="31" y="155"/>
                    </a:cubicBezTo>
                    <a:cubicBezTo>
                      <a:pt x="32" y="155"/>
                      <a:pt x="35" y="155"/>
                      <a:pt x="35" y="155"/>
                    </a:cubicBezTo>
                    <a:cubicBezTo>
                      <a:pt x="36" y="155"/>
                      <a:pt x="37" y="161"/>
                      <a:pt x="36" y="163"/>
                    </a:cubicBezTo>
                    <a:cubicBezTo>
                      <a:pt x="36" y="165"/>
                      <a:pt x="37" y="171"/>
                      <a:pt x="38" y="173"/>
                    </a:cubicBezTo>
                    <a:cubicBezTo>
                      <a:pt x="39" y="175"/>
                      <a:pt x="41" y="180"/>
                      <a:pt x="41" y="182"/>
                    </a:cubicBezTo>
                    <a:cubicBezTo>
                      <a:pt x="41" y="184"/>
                      <a:pt x="40" y="190"/>
                      <a:pt x="39" y="193"/>
                    </a:cubicBezTo>
                    <a:cubicBezTo>
                      <a:pt x="39" y="195"/>
                      <a:pt x="42" y="201"/>
                      <a:pt x="43" y="203"/>
                    </a:cubicBezTo>
                    <a:cubicBezTo>
                      <a:pt x="44" y="205"/>
                      <a:pt x="44" y="210"/>
                      <a:pt x="44" y="211"/>
                    </a:cubicBezTo>
                    <a:cubicBezTo>
                      <a:pt x="44" y="212"/>
                      <a:pt x="48" y="219"/>
                      <a:pt x="48" y="221"/>
                    </a:cubicBezTo>
                    <a:cubicBezTo>
                      <a:pt x="49" y="224"/>
                      <a:pt x="57" y="224"/>
                      <a:pt x="60" y="223"/>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463"/>
              <p:cNvSpPr>
                <a:spLocks/>
              </p:cNvSpPr>
              <p:nvPr/>
            </p:nvSpPr>
            <p:spPr bwMode="auto">
              <a:xfrm>
                <a:off x="5959475" y="2051050"/>
                <a:ext cx="17463" cy="17463"/>
              </a:xfrm>
              <a:custGeom>
                <a:avLst/>
                <a:gdLst>
                  <a:gd name="T0" fmla="*/ 3 w 9"/>
                  <a:gd name="T1" fmla="*/ 9 h 9"/>
                  <a:gd name="T2" fmla="*/ 7 w 9"/>
                  <a:gd name="T3" fmla="*/ 7 h 9"/>
                  <a:gd name="T4" fmla="*/ 8 w 9"/>
                  <a:gd name="T5" fmla="*/ 3 h 9"/>
                  <a:gd name="T6" fmla="*/ 5 w 9"/>
                  <a:gd name="T7" fmla="*/ 0 h 9"/>
                  <a:gd name="T8" fmla="*/ 3 w 9"/>
                  <a:gd name="T9" fmla="*/ 2 h 9"/>
                  <a:gd name="T10" fmla="*/ 0 w 9"/>
                  <a:gd name="T11" fmla="*/ 5 h 9"/>
                  <a:gd name="T12" fmla="*/ 0 w 9"/>
                  <a:gd name="T13" fmla="*/ 6 h 9"/>
                  <a:gd name="T14" fmla="*/ 3 w 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9"/>
                    </a:moveTo>
                    <a:cubicBezTo>
                      <a:pt x="4" y="9"/>
                      <a:pt x="6" y="7"/>
                      <a:pt x="7" y="7"/>
                    </a:cubicBezTo>
                    <a:cubicBezTo>
                      <a:pt x="8" y="7"/>
                      <a:pt x="9" y="4"/>
                      <a:pt x="8" y="3"/>
                    </a:cubicBezTo>
                    <a:cubicBezTo>
                      <a:pt x="7" y="3"/>
                      <a:pt x="6" y="1"/>
                      <a:pt x="5" y="0"/>
                    </a:cubicBezTo>
                    <a:cubicBezTo>
                      <a:pt x="4" y="0"/>
                      <a:pt x="3" y="1"/>
                      <a:pt x="3" y="2"/>
                    </a:cubicBezTo>
                    <a:cubicBezTo>
                      <a:pt x="3" y="3"/>
                      <a:pt x="1" y="4"/>
                      <a:pt x="0" y="5"/>
                    </a:cubicBezTo>
                    <a:cubicBezTo>
                      <a:pt x="0" y="6"/>
                      <a:pt x="0" y="6"/>
                      <a:pt x="0" y="6"/>
                    </a:cubicBezTo>
                    <a:cubicBezTo>
                      <a:pt x="1" y="6"/>
                      <a:pt x="3" y="8"/>
                      <a:pt x="3" y="9"/>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464"/>
              <p:cNvSpPr>
                <a:spLocks/>
              </p:cNvSpPr>
              <p:nvPr/>
            </p:nvSpPr>
            <p:spPr bwMode="auto">
              <a:xfrm>
                <a:off x="5949950" y="2093913"/>
                <a:ext cx="11113" cy="19050"/>
              </a:xfrm>
              <a:custGeom>
                <a:avLst/>
                <a:gdLst>
                  <a:gd name="T0" fmla="*/ 6 w 6"/>
                  <a:gd name="T1" fmla="*/ 4 h 10"/>
                  <a:gd name="T2" fmla="*/ 4 w 6"/>
                  <a:gd name="T3" fmla="*/ 0 h 10"/>
                  <a:gd name="T4" fmla="*/ 0 w 6"/>
                  <a:gd name="T5" fmla="*/ 7 h 10"/>
                  <a:gd name="T6" fmla="*/ 2 w 6"/>
                  <a:gd name="T7" fmla="*/ 9 h 10"/>
                  <a:gd name="T8" fmla="*/ 5 w 6"/>
                  <a:gd name="T9" fmla="*/ 9 h 10"/>
                  <a:gd name="T10" fmla="*/ 5 w 6"/>
                  <a:gd name="T11" fmla="*/ 8 h 10"/>
                  <a:gd name="T12" fmla="*/ 6 w 6"/>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6" y="4"/>
                    </a:moveTo>
                    <a:cubicBezTo>
                      <a:pt x="6" y="4"/>
                      <a:pt x="6" y="0"/>
                      <a:pt x="4" y="0"/>
                    </a:cubicBezTo>
                    <a:cubicBezTo>
                      <a:pt x="3" y="0"/>
                      <a:pt x="0" y="4"/>
                      <a:pt x="0" y="7"/>
                    </a:cubicBezTo>
                    <a:cubicBezTo>
                      <a:pt x="1" y="10"/>
                      <a:pt x="2" y="9"/>
                      <a:pt x="2" y="9"/>
                    </a:cubicBezTo>
                    <a:cubicBezTo>
                      <a:pt x="2" y="8"/>
                      <a:pt x="5" y="9"/>
                      <a:pt x="5" y="9"/>
                    </a:cubicBezTo>
                    <a:cubicBezTo>
                      <a:pt x="6" y="10"/>
                      <a:pt x="6" y="9"/>
                      <a:pt x="5" y="8"/>
                    </a:cubicBezTo>
                    <a:cubicBezTo>
                      <a:pt x="5" y="7"/>
                      <a:pt x="5" y="4"/>
                      <a:pt x="6" y="4"/>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465"/>
              <p:cNvSpPr>
                <a:spLocks/>
              </p:cNvSpPr>
              <p:nvPr/>
            </p:nvSpPr>
            <p:spPr bwMode="auto">
              <a:xfrm>
                <a:off x="5924550" y="2078038"/>
                <a:ext cx="25400" cy="34925"/>
              </a:xfrm>
              <a:custGeom>
                <a:avLst/>
                <a:gdLst>
                  <a:gd name="T0" fmla="*/ 13 w 14"/>
                  <a:gd name="T1" fmla="*/ 10 h 19"/>
                  <a:gd name="T2" fmla="*/ 13 w 14"/>
                  <a:gd name="T3" fmla="*/ 4 h 19"/>
                  <a:gd name="T4" fmla="*/ 10 w 14"/>
                  <a:gd name="T5" fmla="*/ 1 h 19"/>
                  <a:gd name="T6" fmla="*/ 3 w 14"/>
                  <a:gd name="T7" fmla="*/ 9 h 19"/>
                  <a:gd name="T8" fmla="*/ 0 w 14"/>
                  <a:gd name="T9" fmla="*/ 16 h 19"/>
                  <a:gd name="T10" fmla="*/ 7 w 14"/>
                  <a:gd name="T11" fmla="*/ 19 h 19"/>
                  <a:gd name="T12" fmla="*/ 10 w 14"/>
                  <a:gd name="T13" fmla="*/ 18 h 19"/>
                  <a:gd name="T14" fmla="*/ 10 w 14"/>
                  <a:gd name="T15" fmla="*/ 18 h 19"/>
                  <a:gd name="T16" fmla="*/ 12 w 14"/>
                  <a:gd name="T17" fmla="*/ 14 h 19"/>
                  <a:gd name="T18" fmla="*/ 13 w 14"/>
                  <a:gd name="T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
                    <a:moveTo>
                      <a:pt x="13" y="10"/>
                    </a:moveTo>
                    <a:cubicBezTo>
                      <a:pt x="13" y="8"/>
                      <a:pt x="13" y="5"/>
                      <a:pt x="13" y="4"/>
                    </a:cubicBezTo>
                    <a:cubicBezTo>
                      <a:pt x="14" y="3"/>
                      <a:pt x="11" y="1"/>
                      <a:pt x="10" y="1"/>
                    </a:cubicBezTo>
                    <a:cubicBezTo>
                      <a:pt x="9" y="0"/>
                      <a:pt x="6" y="8"/>
                      <a:pt x="3" y="9"/>
                    </a:cubicBezTo>
                    <a:cubicBezTo>
                      <a:pt x="1" y="11"/>
                      <a:pt x="0" y="15"/>
                      <a:pt x="0" y="16"/>
                    </a:cubicBezTo>
                    <a:cubicBezTo>
                      <a:pt x="1" y="17"/>
                      <a:pt x="6" y="18"/>
                      <a:pt x="7" y="19"/>
                    </a:cubicBezTo>
                    <a:cubicBezTo>
                      <a:pt x="8" y="19"/>
                      <a:pt x="9" y="19"/>
                      <a:pt x="10" y="18"/>
                    </a:cubicBezTo>
                    <a:cubicBezTo>
                      <a:pt x="10" y="18"/>
                      <a:pt x="10" y="18"/>
                      <a:pt x="10" y="18"/>
                    </a:cubicBezTo>
                    <a:cubicBezTo>
                      <a:pt x="10" y="18"/>
                      <a:pt x="12" y="16"/>
                      <a:pt x="12" y="14"/>
                    </a:cubicBezTo>
                    <a:cubicBezTo>
                      <a:pt x="12" y="13"/>
                      <a:pt x="13" y="11"/>
                      <a:pt x="13" y="10"/>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466"/>
              <p:cNvSpPr>
                <a:spLocks/>
              </p:cNvSpPr>
              <p:nvPr/>
            </p:nvSpPr>
            <p:spPr bwMode="auto">
              <a:xfrm>
                <a:off x="5913437" y="2117725"/>
                <a:ext cx="25400" cy="11113"/>
              </a:xfrm>
              <a:custGeom>
                <a:avLst/>
                <a:gdLst>
                  <a:gd name="T0" fmla="*/ 5 w 14"/>
                  <a:gd name="T1" fmla="*/ 1 h 6"/>
                  <a:gd name="T2" fmla="*/ 0 w 14"/>
                  <a:gd name="T3" fmla="*/ 2 h 6"/>
                  <a:gd name="T4" fmla="*/ 10 w 14"/>
                  <a:gd name="T5" fmla="*/ 5 h 6"/>
                  <a:gd name="T6" fmla="*/ 14 w 14"/>
                  <a:gd name="T7" fmla="*/ 5 h 6"/>
                  <a:gd name="T8" fmla="*/ 5 w 14"/>
                  <a:gd name="T9" fmla="*/ 1 h 6"/>
                </a:gdLst>
                <a:ahLst/>
                <a:cxnLst>
                  <a:cxn ang="0">
                    <a:pos x="T0" y="T1"/>
                  </a:cxn>
                  <a:cxn ang="0">
                    <a:pos x="T2" y="T3"/>
                  </a:cxn>
                  <a:cxn ang="0">
                    <a:pos x="T4" y="T5"/>
                  </a:cxn>
                  <a:cxn ang="0">
                    <a:pos x="T6" y="T7"/>
                  </a:cxn>
                  <a:cxn ang="0">
                    <a:pos x="T8" y="T9"/>
                  </a:cxn>
                </a:cxnLst>
                <a:rect l="0" t="0" r="r" b="b"/>
                <a:pathLst>
                  <a:path w="14" h="6">
                    <a:moveTo>
                      <a:pt x="5" y="1"/>
                    </a:moveTo>
                    <a:cubicBezTo>
                      <a:pt x="3" y="0"/>
                      <a:pt x="0" y="2"/>
                      <a:pt x="0" y="2"/>
                    </a:cubicBezTo>
                    <a:cubicBezTo>
                      <a:pt x="0" y="3"/>
                      <a:pt x="8" y="4"/>
                      <a:pt x="10" y="5"/>
                    </a:cubicBezTo>
                    <a:cubicBezTo>
                      <a:pt x="13" y="6"/>
                      <a:pt x="14" y="6"/>
                      <a:pt x="14" y="5"/>
                    </a:cubicBezTo>
                    <a:cubicBezTo>
                      <a:pt x="13" y="5"/>
                      <a:pt x="6" y="2"/>
                      <a:pt x="5" y="1"/>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467"/>
              <p:cNvSpPr>
                <a:spLocks/>
              </p:cNvSpPr>
              <p:nvPr/>
            </p:nvSpPr>
            <p:spPr bwMode="auto">
              <a:xfrm>
                <a:off x="5946775" y="2016125"/>
                <a:ext cx="6350" cy="11113"/>
              </a:xfrm>
              <a:custGeom>
                <a:avLst/>
                <a:gdLst>
                  <a:gd name="T0" fmla="*/ 2 w 3"/>
                  <a:gd name="T1" fmla="*/ 5 h 6"/>
                  <a:gd name="T2" fmla="*/ 1 w 3"/>
                  <a:gd name="T3" fmla="*/ 1 h 6"/>
                  <a:gd name="T4" fmla="*/ 1 w 3"/>
                  <a:gd name="T5" fmla="*/ 5 h 6"/>
                  <a:gd name="T6" fmla="*/ 2 w 3"/>
                  <a:gd name="T7" fmla="*/ 5 h 6"/>
                </a:gdLst>
                <a:ahLst/>
                <a:cxnLst>
                  <a:cxn ang="0">
                    <a:pos x="T0" y="T1"/>
                  </a:cxn>
                  <a:cxn ang="0">
                    <a:pos x="T2" y="T3"/>
                  </a:cxn>
                  <a:cxn ang="0">
                    <a:pos x="T4" y="T5"/>
                  </a:cxn>
                  <a:cxn ang="0">
                    <a:pos x="T6" y="T7"/>
                  </a:cxn>
                </a:cxnLst>
                <a:rect l="0" t="0" r="r" b="b"/>
                <a:pathLst>
                  <a:path w="3" h="6">
                    <a:moveTo>
                      <a:pt x="2" y="5"/>
                    </a:moveTo>
                    <a:cubicBezTo>
                      <a:pt x="3" y="4"/>
                      <a:pt x="1" y="0"/>
                      <a:pt x="1" y="1"/>
                    </a:cubicBezTo>
                    <a:cubicBezTo>
                      <a:pt x="0" y="2"/>
                      <a:pt x="0" y="4"/>
                      <a:pt x="1" y="5"/>
                    </a:cubicBezTo>
                    <a:cubicBezTo>
                      <a:pt x="1" y="6"/>
                      <a:pt x="2" y="6"/>
                      <a:pt x="2" y="5"/>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468"/>
              <p:cNvSpPr>
                <a:spLocks/>
              </p:cNvSpPr>
              <p:nvPr/>
            </p:nvSpPr>
            <p:spPr bwMode="auto">
              <a:xfrm>
                <a:off x="5953125" y="2036763"/>
                <a:ext cx="6350" cy="11113"/>
              </a:xfrm>
              <a:custGeom>
                <a:avLst/>
                <a:gdLst>
                  <a:gd name="T0" fmla="*/ 4 w 4"/>
                  <a:gd name="T1" fmla="*/ 2 h 6"/>
                  <a:gd name="T2" fmla="*/ 2 w 4"/>
                  <a:gd name="T3" fmla="*/ 0 h 6"/>
                  <a:gd name="T4" fmla="*/ 1 w 4"/>
                  <a:gd name="T5" fmla="*/ 5 h 6"/>
                  <a:gd name="T6" fmla="*/ 4 w 4"/>
                  <a:gd name="T7" fmla="*/ 2 h 6"/>
                </a:gdLst>
                <a:ahLst/>
                <a:cxnLst>
                  <a:cxn ang="0">
                    <a:pos x="T0" y="T1"/>
                  </a:cxn>
                  <a:cxn ang="0">
                    <a:pos x="T2" y="T3"/>
                  </a:cxn>
                  <a:cxn ang="0">
                    <a:pos x="T4" y="T5"/>
                  </a:cxn>
                  <a:cxn ang="0">
                    <a:pos x="T6" y="T7"/>
                  </a:cxn>
                </a:cxnLst>
                <a:rect l="0" t="0" r="r" b="b"/>
                <a:pathLst>
                  <a:path w="4" h="6">
                    <a:moveTo>
                      <a:pt x="4" y="2"/>
                    </a:moveTo>
                    <a:cubicBezTo>
                      <a:pt x="4" y="1"/>
                      <a:pt x="3" y="0"/>
                      <a:pt x="2" y="0"/>
                    </a:cubicBezTo>
                    <a:cubicBezTo>
                      <a:pt x="0" y="0"/>
                      <a:pt x="0" y="5"/>
                      <a:pt x="1" y="5"/>
                    </a:cubicBezTo>
                    <a:cubicBezTo>
                      <a:pt x="2" y="6"/>
                      <a:pt x="3" y="4"/>
                      <a:pt x="4" y="2"/>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469"/>
              <p:cNvSpPr>
                <a:spLocks/>
              </p:cNvSpPr>
              <p:nvPr/>
            </p:nvSpPr>
            <p:spPr bwMode="auto">
              <a:xfrm>
                <a:off x="5975350" y="2092325"/>
                <a:ext cx="12700" cy="9525"/>
              </a:xfrm>
              <a:custGeom>
                <a:avLst/>
                <a:gdLst>
                  <a:gd name="T0" fmla="*/ 1 w 7"/>
                  <a:gd name="T1" fmla="*/ 4 h 5"/>
                  <a:gd name="T2" fmla="*/ 7 w 7"/>
                  <a:gd name="T3" fmla="*/ 2 h 5"/>
                  <a:gd name="T4" fmla="*/ 1 w 7"/>
                  <a:gd name="T5" fmla="*/ 4 h 5"/>
                </a:gdLst>
                <a:ahLst/>
                <a:cxnLst>
                  <a:cxn ang="0">
                    <a:pos x="T0" y="T1"/>
                  </a:cxn>
                  <a:cxn ang="0">
                    <a:pos x="T2" y="T3"/>
                  </a:cxn>
                  <a:cxn ang="0">
                    <a:pos x="T4" y="T5"/>
                  </a:cxn>
                </a:cxnLst>
                <a:rect l="0" t="0" r="r" b="b"/>
                <a:pathLst>
                  <a:path w="7" h="5">
                    <a:moveTo>
                      <a:pt x="1" y="4"/>
                    </a:moveTo>
                    <a:cubicBezTo>
                      <a:pt x="3" y="5"/>
                      <a:pt x="7" y="4"/>
                      <a:pt x="7" y="2"/>
                    </a:cubicBezTo>
                    <a:cubicBezTo>
                      <a:pt x="5" y="0"/>
                      <a:pt x="0" y="1"/>
                      <a:pt x="1" y="4"/>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70"/>
              <p:cNvSpPr>
                <a:spLocks/>
              </p:cNvSpPr>
              <p:nvPr/>
            </p:nvSpPr>
            <p:spPr bwMode="auto">
              <a:xfrm>
                <a:off x="5969000" y="1973263"/>
                <a:ext cx="22225" cy="22225"/>
              </a:xfrm>
              <a:custGeom>
                <a:avLst/>
                <a:gdLst>
                  <a:gd name="T0" fmla="*/ 3 w 12"/>
                  <a:gd name="T1" fmla="*/ 6 h 12"/>
                  <a:gd name="T2" fmla="*/ 2 w 12"/>
                  <a:gd name="T3" fmla="*/ 9 h 12"/>
                  <a:gd name="T4" fmla="*/ 1 w 12"/>
                  <a:gd name="T5" fmla="*/ 9 h 12"/>
                  <a:gd name="T6" fmla="*/ 1 w 12"/>
                  <a:gd name="T7" fmla="*/ 12 h 12"/>
                  <a:gd name="T8" fmla="*/ 4 w 12"/>
                  <a:gd name="T9" fmla="*/ 9 h 12"/>
                  <a:gd name="T10" fmla="*/ 7 w 12"/>
                  <a:gd name="T11" fmla="*/ 8 h 12"/>
                  <a:gd name="T12" fmla="*/ 11 w 12"/>
                  <a:gd name="T13" fmla="*/ 7 h 12"/>
                  <a:gd name="T14" fmla="*/ 12 w 12"/>
                  <a:gd name="T15" fmla="*/ 6 h 12"/>
                  <a:gd name="T16" fmla="*/ 10 w 12"/>
                  <a:gd name="T17" fmla="*/ 0 h 12"/>
                  <a:gd name="T18" fmla="*/ 8 w 12"/>
                  <a:gd name="T19" fmla="*/ 2 h 12"/>
                  <a:gd name="T20" fmla="*/ 3 w 12"/>
                  <a:gd name="T2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3" y="6"/>
                    </a:moveTo>
                    <a:cubicBezTo>
                      <a:pt x="2" y="7"/>
                      <a:pt x="1" y="8"/>
                      <a:pt x="2" y="9"/>
                    </a:cubicBezTo>
                    <a:cubicBezTo>
                      <a:pt x="1" y="9"/>
                      <a:pt x="1" y="9"/>
                      <a:pt x="1" y="9"/>
                    </a:cubicBezTo>
                    <a:cubicBezTo>
                      <a:pt x="0" y="9"/>
                      <a:pt x="0" y="11"/>
                      <a:pt x="1" y="12"/>
                    </a:cubicBezTo>
                    <a:cubicBezTo>
                      <a:pt x="2" y="12"/>
                      <a:pt x="4" y="10"/>
                      <a:pt x="4" y="9"/>
                    </a:cubicBezTo>
                    <a:cubicBezTo>
                      <a:pt x="5" y="8"/>
                      <a:pt x="7" y="8"/>
                      <a:pt x="7" y="8"/>
                    </a:cubicBezTo>
                    <a:cubicBezTo>
                      <a:pt x="8" y="8"/>
                      <a:pt x="9" y="8"/>
                      <a:pt x="11" y="7"/>
                    </a:cubicBezTo>
                    <a:cubicBezTo>
                      <a:pt x="11" y="7"/>
                      <a:pt x="11" y="7"/>
                      <a:pt x="12" y="6"/>
                    </a:cubicBezTo>
                    <a:cubicBezTo>
                      <a:pt x="11" y="4"/>
                      <a:pt x="11" y="2"/>
                      <a:pt x="10" y="0"/>
                    </a:cubicBezTo>
                    <a:cubicBezTo>
                      <a:pt x="10" y="1"/>
                      <a:pt x="9" y="2"/>
                      <a:pt x="8" y="2"/>
                    </a:cubicBezTo>
                    <a:cubicBezTo>
                      <a:pt x="7" y="3"/>
                      <a:pt x="4" y="5"/>
                      <a:pt x="3" y="6"/>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71"/>
              <p:cNvSpPr>
                <a:spLocks/>
              </p:cNvSpPr>
              <p:nvPr/>
            </p:nvSpPr>
            <p:spPr bwMode="auto">
              <a:xfrm>
                <a:off x="5886450" y="2082800"/>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72"/>
              <p:cNvSpPr>
                <a:spLocks/>
              </p:cNvSpPr>
              <p:nvPr/>
            </p:nvSpPr>
            <p:spPr bwMode="auto">
              <a:xfrm>
                <a:off x="5888037" y="2081213"/>
                <a:ext cx="25400" cy="31750"/>
              </a:xfrm>
              <a:custGeom>
                <a:avLst/>
                <a:gdLst>
                  <a:gd name="T0" fmla="*/ 12 w 13"/>
                  <a:gd name="T1" fmla="*/ 13 h 17"/>
                  <a:gd name="T2" fmla="*/ 7 w 13"/>
                  <a:gd name="T3" fmla="*/ 7 h 17"/>
                  <a:gd name="T4" fmla="*/ 6 w 13"/>
                  <a:gd name="T5" fmla="*/ 5 h 17"/>
                  <a:gd name="T6" fmla="*/ 5 w 13"/>
                  <a:gd name="T7" fmla="*/ 4 h 17"/>
                  <a:gd name="T8" fmla="*/ 2 w 13"/>
                  <a:gd name="T9" fmla="*/ 0 h 17"/>
                  <a:gd name="T10" fmla="*/ 0 w 13"/>
                  <a:gd name="T11" fmla="*/ 1 h 17"/>
                  <a:gd name="T12" fmla="*/ 2 w 13"/>
                  <a:gd name="T13" fmla="*/ 3 h 17"/>
                  <a:gd name="T14" fmla="*/ 10 w 13"/>
                  <a:gd name="T15" fmla="*/ 17 h 17"/>
                  <a:gd name="T16" fmla="*/ 12 w 13"/>
                  <a:gd name="T17"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7">
                    <a:moveTo>
                      <a:pt x="12" y="13"/>
                    </a:moveTo>
                    <a:cubicBezTo>
                      <a:pt x="12" y="11"/>
                      <a:pt x="9" y="8"/>
                      <a:pt x="7" y="7"/>
                    </a:cubicBezTo>
                    <a:cubicBezTo>
                      <a:pt x="7" y="7"/>
                      <a:pt x="7" y="7"/>
                      <a:pt x="6" y="5"/>
                    </a:cubicBezTo>
                    <a:cubicBezTo>
                      <a:pt x="5" y="4"/>
                      <a:pt x="5" y="4"/>
                      <a:pt x="5" y="4"/>
                    </a:cubicBezTo>
                    <a:cubicBezTo>
                      <a:pt x="4" y="2"/>
                      <a:pt x="2" y="1"/>
                      <a:pt x="2" y="0"/>
                    </a:cubicBezTo>
                    <a:cubicBezTo>
                      <a:pt x="1" y="0"/>
                      <a:pt x="1" y="2"/>
                      <a:pt x="0" y="1"/>
                    </a:cubicBezTo>
                    <a:cubicBezTo>
                      <a:pt x="0" y="1"/>
                      <a:pt x="1" y="2"/>
                      <a:pt x="2" y="3"/>
                    </a:cubicBezTo>
                    <a:cubicBezTo>
                      <a:pt x="5" y="5"/>
                      <a:pt x="9" y="16"/>
                      <a:pt x="10" y="17"/>
                    </a:cubicBezTo>
                    <a:cubicBezTo>
                      <a:pt x="11" y="17"/>
                      <a:pt x="13" y="14"/>
                      <a:pt x="12" y="13"/>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73"/>
              <p:cNvSpPr>
                <a:spLocks/>
              </p:cNvSpPr>
              <p:nvPr/>
            </p:nvSpPr>
            <p:spPr bwMode="auto">
              <a:xfrm>
                <a:off x="5843587" y="2068513"/>
                <a:ext cx="7938" cy="9525"/>
              </a:xfrm>
              <a:custGeom>
                <a:avLst/>
                <a:gdLst>
                  <a:gd name="T0" fmla="*/ 1 w 4"/>
                  <a:gd name="T1" fmla="*/ 1 h 5"/>
                  <a:gd name="T2" fmla="*/ 4 w 4"/>
                  <a:gd name="T3" fmla="*/ 5 h 5"/>
                  <a:gd name="T4" fmla="*/ 3 w 4"/>
                  <a:gd name="T5" fmla="*/ 0 h 5"/>
                  <a:gd name="T6" fmla="*/ 1 w 4"/>
                  <a:gd name="T7" fmla="*/ 1 h 5"/>
                </a:gdLst>
                <a:ahLst/>
                <a:cxnLst>
                  <a:cxn ang="0">
                    <a:pos x="T0" y="T1"/>
                  </a:cxn>
                  <a:cxn ang="0">
                    <a:pos x="T2" y="T3"/>
                  </a:cxn>
                  <a:cxn ang="0">
                    <a:pos x="T4" y="T5"/>
                  </a:cxn>
                  <a:cxn ang="0">
                    <a:pos x="T6" y="T7"/>
                  </a:cxn>
                </a:cxnLst>
                <a:rect l="0" t="0" r="r" b="b"/>
                <a:pathLst>
                  <a:path w="4" h="5">
                    <a:moveTo>
                      <a:pt x="1" y="1"/>
                    </a:moveTo>
                    <a:cubicBezTo>
                      <a:pt x="0" y="3"/>
                      <a:pt x="4" y="5"/>
                      <a:pt x="4" y="5"/>
                    </a:cubicBezTo>
                    <a:cubicBezTo>
                      <a:pt x="4" y="4"/>
                      <a:pt x="4" y="1"/>
                      <a:pt x="3" y="0"/>
                    </a:cubicBezTo>
                    <a:cubicBezTo>
                      <a:pt x="2" y="0"/>
                      <a:pt x="1" y="0"/>
                      <a:pt x="1" y="1"/>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74"/>
              <p:cNvSpPr>
                <a:spLocks/>
              </p:cNvSpPr>
              <p:nvPr/>
            </p:nvSpPr>
            <p:spPr bwMode="auto">
              <a:xfrm>
                <a:off x="5743575" y="2139950"/>
                <a:ext cx="20638" cy="49213"/>
              </a:xfrm>
              <a:custGeom>
                <a:avLst/>
                <a:gdLst>
                  <a:gd name="T0" fmla="*/ 1 w 11"/>
                  <a:gd name="T1" fmla="*/ 24 h 26"/>
                  <a:gd name="T2" fmla="*/ 5 w 11"/>
                  <a:gd name="T3" fmla="*/ 26 h 26"/>
                  <a:gd name="T4" fmla="*/ 8 w 11"/>
                  <a:gd name="T5" fmla="*/ 20 h 26"/>
                  <a:gd name="T6" fmla="*/ 9 w 11"/>
                  <a:gd name="T7" fmla="*/ 16 h 26"/>
                  <a:gd name="T8" fmla="*/ 9 w 11"/>
                  <a:gd name="T9" fmla="*/ 14 h 26"/>
                  <a:gd name="T10" fmla="*/ 11 w 11"/>
                  <a:gd name="T11" fmla="*/ 11 h 26"/>
                  <a:gd name="T12" fmla="*/ 9 w 11"/>
                  <a:gd name="T13" fmla="*/ 1 h 26"/>
                  <a:gd name="T14" fmla="*/ 7 w 11"/>
                  <a:gd name="T15" fmla="*/ 3 h 26"/>
                  <a:gd name="T16" fmla="*/ 2 w 11"/>
                  <a:gd name="T17" fmla="*/ 8 h 26"/>
                  <a:gd name="T18" fmla="*/ 1 w 11"/>
                  <a:gd name="T19" fmla="*/ 13 h 26"/>
                  <a:gd name="T20" fmla="*/ 0 w 11"/>
                  <a:gd name="T21" fmla="*/ 17 h 26"/>
                  <a:gd name="T22" fmla="*/ 1 w 11"/>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6">
                    <a:moveTo>
                      <a:pt x="1" y="24"/>
                    </a:moveTo>
                    <a:cubicBezTo>
                      <a:pt x="1" y="25"/>
                      <a:pt x="4" y="26"/>
                      <a:pt x="5" y="26"/>
                    </a:cubicBezTo>
                    <a:cubicBezTo>
                      <a:pt x="6" y="26"/>
                      <a:pt x="8" y="22"/>
                      <a:pt x="8" y="20"/>
                    </a:cubicBezTo>
                    <a:cubicBezTo>
                      <a:pt x="8" y="19"/>
                      <a:pt x="9" y="17"/>
                      <a:pt x="9" y="16"/>
                    </a:cubicBezTo>
                    <a:cubicBezTo>
                      <a:pt x="9" y="16"/>
                      <a:pt x="9" y="14"/>
                      <a:pt x="9" y="14"/>
                    </a:cubicBezTo>
                    <a:cubicBezTo>
                      <a:pt x="10" y="14"/>
                      <a:pt x="10" y="12"/>
                      <a:pt x="11" y="11"/>
                    </a:cubicBezTo>
                    <a:cubicBezTo>
                      <a:pt x="11" y="9"/>
                      <a:pt x="9" y="2"/>
                      <a:pt x="9" y="1"/>
                    </a:cubicBezTo>
                    <a:cubicBezTo>
                      <a:pt x="9" y="0"/>
                      <a:pt x="7" y="2"/>
                      <a:pt x="7" y="3"/>
                    </a:cubicBezTo>
                    <a:cubicBezTo>
                      <a:pt x="7" y="4"/>
                      <a:pt x="3" y="7"/>
                      <a:pt x="2" y="8"/>
                    </a:cubicBezTo>
                    <a:cubicBezTo>
                      <a:pt x="2" y="9"/>
                      <a:pt x="1" y="13"/>
                      <a:pt x="1" y="13"/>
                    </a:cubicBezTo>
                    <a:cubicBezTo>
                      <a:pt x="1" y="14"/>
                      <a:pt x="1" y="16"/>
                      <a:pt x="0" y="17"/>
                    </a:cubicBezTo>
                    <a:cubicBezTo>
                      <a:pt x="0" y="18"/>
                      <a:pt x="1" y="22"/>
                      <a:pt x="1" y="24"/>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75"/>
              <p:cNvSpPr>
                <a:spLocks/>
              </p:cNvSpPr>
              <p:nvPr/>
            </p:nvSpPr>
            <p:spPr bwMode="auto">
              <a:xfrm>
                <a:off x="5507037" y="2271713"/>
                <a:ext cx="4763" cy="4763"/>
              </a:xfrm>
              <a:custGeom>
                <a:avLst/>
                <a:gdLst>
                  <a:gd name="T0" fmla="*/ 0 w 2"/>
                  <a:gd name="T1" fmla="*/ 3 h 3"/>
                  <a:gd name="T2" fmla="*/ 2 w 2"/>
                  <a:gd name="T3" fmla="*/ 3 h 3"/>
                  <a:gd name="T4" fmla="*/ 0 w 2"/>
                  <a:gd name="T5" fmla="*/ 3 h 3"/>
                </a:gdLst>
                <a:ahLst/>
                <a:cxnLst>
                  <a:cxn ang="0">
                    <a:pos x="T0" y="T1"/>
                  </a:cxn>
                  <a:cxn ang="0">
                    <a:pos x="T2" y="T3"/>
                  </a:cxn>
                  <a:cxn ang="0">
                    <a:pos x="T4" y="T5"/>
                  </a:cxn>
                </a:cxnLst>
                <a:rect l="0" t="0" r="r" b="b"/>
                <a:pathLst>
                  <a:path w="2" h="3">
                    <a:moveTo>
                      <a:pt x="0" y="3"/>
                    </a:moveTo>
                    <a:cubicBezTo>
                      <a:pt x="0" y="3"/>
                      <a:pt x="1" y="3"/>
                      <a:pt x="2" y="3"/>
                    </a:cubicBezTo>
                    <a:cubicBezTo>
                      <a:pt x="2" y="0"/>
                      <a:pt x="0" y="1"/>
                      <a:pt x="0" y="3"/>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76"/>
              <p:cNvSpPr>
                <a:spLocks/>
              </p:cNvSpPr>
              <p:nvPr/>
            </p:nvSpPr>
            <p:spPr bwMode="auto">
              <a:xfrm>
                <a:off x="5491162" y="1758950"/>
                <a:ext cx="136525" cy="125413"/>
              </a:xfrm>
              <a:custGeom>
                <a:avLst/>
                <a:gdLst>
                  <a:gd name="T0" fmla="*/ 72 w 73"/>
                  <a:gd name="T1" fmla="*/ 8 h 67"/>
                  <a:gd name="T2" fmla="*/ 68 w 73"/>
                  <a:gd name="T3" fmla="*/ 7 h 67"/>
                  <a:gd name="T4" fmla="*/ 63 w 73"/>
                  <a:gd name="T5" fmla="*/ 7 h 67"/>
                  <a:gd name="T6" fmla="*/ 64 w 73"/>
                  <a:gd name="T7" fmla="*/ 4 h 67"/>
                  <a:gd name="T8" fmla="*/ 62 w 73"/>
                  <a:gd name="T9" fmla="*/ 1 h 67"/>
                  <a:gd name="T10" fmla="*/ 56 w 73"/>
                  <a:gd name="T11" fmla="*/ 1 h 67"/>
                  <a:gd name="T12" fmla="*/ 52 w 73"/>
                  <a:gd name="T13" fmla="*/ 0 h 67"/>
                  <a:gd name="T14" fmla="*/ 44 w 73"/>
                  <a:gd name="T15" fmla="*/ 1 h 67"/>
                  <a:gd name="T16" fmla="*/ 35 w 73"/>
                  <a:gd name="T17" fmla="*/ 2 h 67"/>
                  <a:gd name="T18" fmla="*/ 33 w 73"/>
                  <a:gd name="T19" fmla="*/ 5 h 67"/>
                  <a:gd name="T20" fmla="*/ 26 w 73"/>
                  <a:gd name="T21" fmla="*/ 6 h 67"/>
                  <a:gd name="T22" fmla="*/ 12 w 73"/>
                  <a:gd name="T23" fmla="*/ 10 h 67"/>
                  <a:gd name="T24" fmla="*/ 8 w 73"/>
                  <a:gd name="T25" fmla="*/ 15 h 67"/>
                  <a:gd name="T26" fmla="*/ 6 w 73"/>
                  <a:gd name="T27" fmla="*/ 17 h 67"/>
                  <a:gd name="T28" fmla="*/ 0 w 73"/>
                  <a:gd name="T29" fmla="*/ 19 h 67"/>
                  <a:gd name="T30" fmla="*/ 1 w 73"/>
                  <a:gd name="T31" fmla="*/ 20 h 67"/>
                  <a:gd name="T32" fmla="*/ 3 w 73"/>
                  <a:gd name="T33" fmla="*/ 20 h 67"/>
                  <a:gd name="T34" fmla="*/ 8 w 73"/>
                  <a:gd name="T35" fmla="*/ 21 h 67"/>
                  <a:gd name="T36" fmla="*/ 4 w 73"/>
                  <a:gd name="T37" fmla="*/ 22 h 67"/>
                  <a:gd name="T38" fmla="*/ 4 w 73"/>
                  <a:gd name="T39" fmla="*/ 26 h 67"/>
                  <a:gd name="T40" fmla="*/ 9 w 73"/>
                  <a:gd name="T41" fmla="*/ 26 h 67"/>
                  <a:gd name="T42" fmla="*/ 14 w 73"/>
                  <a:gd name="T43" fmla="*/ 27 h 67"/>
                  <a:gd name="T44" fmla="*/ 17 w 73"/>
                  <a:gd name="T45" fmla="*/ 32 h 67"/>
                  <a:gd name="T46" fmla="*/ 17 w 73"/>
                  <a:gd name="T47" fmla="*/ 36 h 67"/>
                  <a:gd name="T48" fmla="*/ 20 w 73"/>
                  <a:gd name="T49" fmla="*/ 38 h 67"/>
                  <a:gd name="T50" fmla="*/ 20 w 73"/>
                  <a:gd name="T51" fmla="*/ 39 h 67"/>
                  <a:gd name="T52" fmla="*/ 21 w 73"/>
                  <a:gd name="T53" fmla="*/ 43 h 67"/>
                  <a:gd name="T54" fmla="*/ 20 w 73"/>
                  <a:gd name="T55" fmla="*/ 46 h 67"/>
                  <a:gd name="T56" fmla="*/ 19 w 73"/>
                  <a:gd name="T57" fmla="*/ 49 h 67"/>
                  <a:gd name="T58" fmla="*/ 22 w 73"/>
                  <a:gd name="T59" fmla="*/ 59 h 67"/>
                  <a:gd name="T60" fmla="*/ 25 w 73"/>
                  <a:gd name="T61" fmla="*/ 65 h 67"/>
                  <a:gd name="T62" fmla="*/ 29 w 73"/>
                  <a:gd name="T63" fmla="*/ 66 h 67"/>
                  <a:gd name="T64" fmla="*/ 31 w 73"/>
                  <a:gd name="T65" fmla="*/ 65 h 67"/>
                  <a:gd name="T66" fmla="*/ 33 w 73"/>
                  <a:gd name="T67" fmla="*/ 62 h 67"/>
                  <a:gd name="T68" fmla="*/ 36 w 73"/>
                  <a:gd name="T69" fmla="*/ 53 h 67"/>
                  <a:gd name="T70" fmla="*/ 40 w 73"/>
                  <a:gd name="T71" fmla="*/ 52 h 67"/>
                  <a:gd name="T72" fmla="*/ 43 w 73"/>
                  <a:gd name="T73" fmla="*/ 50 h 67"/>
                  <a:gd name="T74" fmla="*/ 49 w 73"/>
                  <a:gd name="T75" fmla="*/ 47 h 67"/>
                  <a:gd name="T76" fmla="*/ 53 w 73"/>
                  <a:gd name="T77" fmla="*/ 42 h 67"/>
                  <a:gd name="T78" fmla="*/ 52 w 73"/>
                  <a:gd name="T79" fmla="*/ 40 h 67"/>
                  <a:gd name="T80" fmla="*/ 52 w 73"/>
                  <a:gd name="T81" fmla="*/ 38 h 67"/>
                  <a:gd name="T82" fmla="*/ 57 w 73"/>
                  <a:gd name="T83" fmla="*/ 39 h 67"/>
                  <a:gd name="T84" fmla="*/ 59 w 73"/>
                  <a:gd name="T85" fmla="*/ 37 h 67"/>
                  <a:gd name="T86" fmla="*/ 59 w 73"/>
                  <a:gd name="T87" fmla="*/ 37 h 67"/>
                  <a:gd name="T88" fmla="*/ 60 w 73"/>
                  <a:gd name="T89" fmla="*/ 34 h 67"/>
                  <a:gd name="T90" fmla="*/ 62 w 73"/>
                  <a:gd name="T91" fmla="*/ 28 h 67"/>
                  <a:gd name="T92" fmla="*/ 65 w 73"/>
                  <a:gd name="T93" fmla="*/ 23 h 67"/>
                  <a:gd name="T94" fmla="*/ 64 w 73"/>
                  <a:gd name="T95" fmla="*/ 19 h 67"/>
                  <a:gd name="T96" fmla="*/ 65 w 73"/>
                  <a:gd name="T97" fmla="*/ 18 h 67"/>
                  <a:gd name="T98" fmla="*/ 65 w 73"/>
                  <a:gd name="T99" fmla="*/ 14 h 67"/>
                  <a:gd name="T100" fmla="*/ 68 w 73"/>
                  <a:gd name="T101" fmla="*/ 13 h 67"/>
                  <a:gd name="T102" fmla="*/ 72 w 73"/>
                  <a:gd name="T103" fmla="*/ 11 h 67"/>
                  <a:gd name="T104" fmla="*/ 72 w 73"/>
                  <a:gd name="T105"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67">
                    <a:moveTo>
                      <a:pt x="72" y="8"/>
                    </a:moveTo>
                    <a:cubicBezTo>
                      <a:pt x="71" y="8"/>
                      <a:pt x="68" y="8"/>
                      <a:pt x="68" y="7"/>
                    </a:cubicBezTo>
                    <a:cubicBezTo>
                      <a:pt x="68" y="7"/>
                      <a:pt x="64" y="6"/>
                      <a:pt x="63" y="7"/>
                    </a:cubicBezTo>
                    <a:cubicBezTo>
                      <a:pt x="61" y="7"/>
                      <a:pt x="62" y="4"/>
                      <a:pt x="64" y="4"/>
                    </a:cubicBezTo>
                    <a:cubicBezTo>
                      <a:pt x="65" y="3"/>
                      <a:pt x="64" y="1"/>
                      <a:pt x="62" y="1"/>
                    </a:cubicBezTo>
                    <a:cubicBezTo>
                      <a:pt x="61" y="1"/>
                      <a:pt x="57" y="1"/>
                      <a:pt x="56" y="1"/>
                    </a:cubicBezTo>
                    <a:cubicBezTo>
                      <a:pt x="55" y="1"/>
                      <a:pt x="53" y="0"/>
                      <a:pt x="52" y="0"/>
                    </a:cubicBezTo>
                    <a:cubicBezTo>
                      <a:pt x="51" y="0"/>
                      <a:pt x="47" y="1"/>
                      <a:pt x="44" y="1"/>
                    </a:cubicBezTo>
                    <a:cubicBezTo>
                      <a:pt x="42" y="1"/>
                      <a:pt x="36" y="1"/>
                      <a:pt x="35" y="2"/>
                    </a:cubicBezTo>
                    <a:cubicBezTo>
                      <a:pt x="34" y="2"/>
                      <a:pt x="33" y="5"/>
                      <a:pt x="33" y="5"/>
                    </a:cubicBezTo>
                    <a:cubicBezTo>
                      <a:pt x="33" y="6"/>
                      <a:pt x="28" y="6"/>
                      <a:pt x="26" y="6"/>
                    </a:cubicBezTo>
                    <a:cubicBezTo>
                      <a:pt x="24" y="6"/>
                      <a:pt x="14" y="8"/>
                      <a:pt x="12" y="10"/>
                    </a:cubicBezTo>
                    <a:cubicBezTo>
                      <a:pt x="9" y="11"/>
                      <a:pt x="8" y="15"/>
                      <a:pt x="8" y="15"/>
                    </a:cubicBezTo>
                    <a:cubicBezTo>
                      <a:pt x="9" y="15"/>
                      <a:pt x="7" y="17"/>
                      <a:pt x="6" y="17"/>
                    </a:cubicBezTo>
                    <a:cubicBezTo>
                      <a:pt x="4" y="18"/>
                      <a:pt x="1" y="18"/>
                      <a:pt x="0" y="19"/>
                    </a:cubicBezTo>
                    <a:cubicBezTo>
                      <a:pt x="0" y="19"/>
                      <a:pt x="1" y="20"/>
                      <a:pt x="1" y="20"/>
                    </a:cubicBezTo>
                    <a:cubicBezTo>
                      <a:pt x="2" y="21"/>
                      <a:pt x="3" y="20"/>
                      <a:pt x="3" y="20"/>
                    </a:cubicBezTo>
                    <a:cubicBezTo>
                      <a:pt x="4" y="21"/>
                      <a:pt x="7" y="21"/>
                      <a:pt x="8" y="21"/>
                    </a:cubicBezTo>
                    <a:cubicBezTo>
                      <a:pt x="9" y="22"/>
                      <a:pt x="5" y="22"/>
                      <a:pt x="4" y="22"/>
                    </a:cubicBezTo>
                    <a:cubicBezTo>
                      <a:pt x="3" y="22"/>
                      <a:pt x="3" y="25"/>
                      <a:pt x="4" y="26"/>
                    </a:cubicBezTo>
                    <a:cubicBezTo>
                      <a:pt x="5" y="26"/>
                      <a:pt x="8" y="27"/>
                      <a:pt x="9" y="26"/>
                    </a:cubicBezTo>
                    <a:cubicBezTo>
                      <a:pt x="9" y="26"/>
                      <a:pt x="12" y="27"/>
                      <a:pt x="14" y="27"/>
                    </a:cubicBezTo>
                    <a:cubicBezTo>
                      <a:pt x="15" y="27"/>
                      <a:pt x="16" y="31"/>
                      <a:pt x="17" y="32"/>
                    </a:cubicBezTo>
                    <a:cubicBezTo>
                      <a:pt x="17" y="32"/>
                      <a:pt x="17" y="35"/>
                      <a:pt x="17" y="36"/>
                    </a:cubicBezTo>
                    <a:cubicBezTo>
                      <a:pt x="17" y="37"/>
                      <a:pt x="20" y="38"/>
                      <a:pt x="20" y="38"/>
                    </a:cubicBezTo>
                    <a:cubicBezTo>
                      <a:pt x="21" y="37"/>
                      <a:pt x="21" y="39"/>
                      <a:pt x="20" y="39"/>
                    </a:cubicBezTo>
                    <a:cubicBezTo>
                      <a:pt x="19" y="39"/>
                      <a:pt x="19" y="42"/>
                      <a:pt x="21" y="43"/>
                    </a:cubicBezTo>
                    <a:cubicBezTo>
                      <a:pt x="22" y="43"/>
                      <a:pt x="21" y="45"/>
                      <a:pt x="20" y="46"/>
                    </a:cubicBezTo>
                    <a:cubicBezTo>
                      <a:pt x="20" y="46"/>
                      <a:pt x="20" y="48"/>
                      <a:pt x="19" y="49"/>
                    </a:cubicBezTo>
                    <a:cubicBezTo>
                      <a:pt x="18" y="49"/>
                      <a:pt x="22" y="56"/>
                      <a:pt x="22" y="59"/>
                    </a:cubicBezTo>
                    <a:cubicBezTo>
                      <a:pt x="22" y="62"/>
                      <a:pt x="24" y="65"/>
                      <a:pt x="25" y="65"/>
                    </a:cubicBezTo>
                    <a:cubicBezTo>
                      <a:pt x="26" y="65"/>
                      <a:pt x="28" y="65"/>
                      <a:pt x="29" y="66"/>
                    </a:cubicBezTo>
                    <a:cubicBezTo>
                      <a:pt x="29" y="67"/>
                      <a:pt x="30" y="66"/>
                      <a:pt x="31" y="65"/>
                    </a:cubicBezTo>
                    <a:cubicBezTo>
                      <a:pt x="31" y="65"/>
                      <a:pt x="32" y="63"/>
                      <a:pt x="33" y="62"/>
                    </a:cubicBezTo>
                    <a:cubicBezTo>
                      <a:pt x="34" y="60"/>
                      <a:pt x="36" y="54"/>
                      <a:pt x="36" y="53"/>
                    </a:cubicBezTo>
                    <a:cubicBezTo>
                      <a:pt x="36" y="52"/>
                      <a:pt x="39" y="53"/>
                      <a:pt x="40" y="52"/>
                    </a:cubicBezTo>
                    <a:cubicBezTo>
                      <a:pt x="41" y="52"/>
                      <a:pt x="43" y="51"/>
                      <a:pt x="43" y="50"/>
                    </a:cubicBezTo>
                    <a:cubicBezTo>
                      <a:pt x="44" y="50"/>
                      <a:pt x="48" y="48"/>
                      <a:pt x="49" y="47"/>
                    </a:cubicBezTo>
                    <a:cubicBezTo>
                      <a:pt x="51" y="46"/>
                      <a:pt x="53" y="42"/>
                      <a:pt x="53" y="42"/>
                    </a:cubicBezTo>
                    <a:cubicBezTo>
                      <a:pt x="54" y="41"/>
                      <a:pt x="53" y="41"/>
                      <a:pt x="52" y="40"/>
                    </a:cubicBezTo>
                    <a:cubicBezTo>
                      <a:pt x="51" y="39"/>
                      <a:pt x="51" y="39"/>
                      <a:pt x="52" y="38"/>
                    </a:cubicBezTo>
                    <a:cubicBezTo>
                      <a:pt x="52" y="38"/>
                      <a:pt x="55" y="39"/>
                      <a:pt x="57" y="39"/>
                    </a:cubicBezTo>
                    <a:cubicBezTo>
                      <a:pt x="58" y="40"/>
                      <a:pt x="60" y="38"/>
                      <a:pt x="59" y="37"/>
                    </a:cubicBezTo>
                    <a:cubicBezTo>
                      <a:pt x="58" y="37"/>
                      <a:pt x="59" y="37"/>
                      <a:pt x="59" y="37"/>
                    </a:cubicBezTo>
                    <a:cubicBezTo>
                      <a:pt x="60" y="37"/>
                      <a:pt x="60" y="35"/>
                      <a:pt x="60" y="34"/>
                    </a:cubicBezTo>
                    <a:cubicBezTo>
                      <a:pt x="59" y="34"/>
                      <a:pt x="63" y="31"/>
                      <a:pt x="62" y="28"/>
                    </a:cubicBezTo>
                    <a:cubicBezTo>
                      <a:pt x="62" y="26"/>
                      <a:pt x="64" y="23"/>
                      <a:pt x="65" y="23"/>
                    </a:cubicBezTo>
                    <a:cubicBezTo>
                      <a:pt x="66" y="23"/>
                      <a:pt x="65" y="19"/>
                      <a:pt x="64" y="19"/>
                    </a:cubicBezTo>
                    <a:cubicBezTo>
                      <a:pt x="63" y="19"/>
                      <a:pt x="64" y="19"/>
                      <a:pt x="65" y="18"/>
                    </a:cubicBezTo>
                    <a:cubicBezTo>
                      <a:pt x="65" y="18"/>
                      <a:pt x="66" y="15"/>
                      <a:pt x="65" y="14"/>
                    </a:cubicBezTo>
                    <a:cubicBezTo>
                      <a:pt x="65" y="14"/>
                      <a:pt x="67" y="13"/>
                      <a:pt x="68" y="13"/>
                    </a:cubicBezTo>
                    <a:cubicBezTo>
                      <a:pt x="68" y="12"/>
                      <a:pt x="71" y="11"/>
                      <a:pt x="72" y="11"/>
                    </a:cubicBezTo>
                    <a:cubicBezTo>
                      <a:pt x="73" y="10"/>
                      <a:pt x="73" y="8"/>
                      <a:pt x="72" y="8"/>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477"/>
              <p:cNvSpPr>
                <a:spLocks/>
              </p:cNvSpPr>
              <p:nvPr/>
            </p:nvSpPr>
            <p:spPr bwMode="auto">
              <a:xfrm>
                <a:off x="5649912" y="1778000"/>
                <a:ext cx="38100" cy="31750"/>
              </a:xfrm>
              <a:custGeom>
                <a:avLst/>
                <a:gdLst>
                  <a:gd name="T0" fmla="*/ 10 w 20"/>
                  <a:gd name="T1" fmla="*/ 0 h 17"/>
                  <a:gd name="T2" fmla="*/ 6 w 20"/>
                  <a:gd name="T3" fmla="*/ 2 h 17"/>
                  <a:gd name="T4" fmla="*/ 2 w 20"/>
                  <a:gd name="T5" fmla="*/ 2 h 17"/>
                  <a:gd name="T6" fmla="*/ 1 w 20"/>
                  <a:gd name="T7" fmla="*/ 6 h 17"/>
                  <a:gd name="T8" fmla="*/ 2 w 20"/>
                  <a:gd name="T9" fmla="*/ 9 h 17"/>
                  <a:gd name="T10" fmla="*/ 6 w 20"/>
                  <a:gd name="T11" fmla="*/ 9 h 17"/>
                  <a:gd name="T12" fmla="*/ 6 w 20"/>
                  <a:gd name="T13" fmla="*/ 12 h 17"/>
                  <a:gd name="T14" fmla="*/ 8 w 20"/>
                  <a:gd name="T15" fmla="*/ 14 h 17"/>
                  <a:gd name="T16" fmla="*/ 11 w 20"/>
                  <a:gd name="T17" fmla="*/ 17 h 17"/>
                  <a:gd name="T18" fmla="*/ 13 w 20"/>
                  <a:gd name="T19" fmla="*/ 12 h 17"/>
                  <a:gd name="T20" fmla="*/ 18 w 20"/>
                  <a:gd name="T21" fmla="*/ 12 h 17"/>
                  <a:gd name="T22" fmla="*/ 19 w 20"/>
                  <a:gd name="T23" fmla="*/ 6 h 17"/>
                  <a:gd name="T24" fmla="*/ 15 w 20"/>
                  <a:gd name="T25" fmla="*/ 5 h 17"/>
                  <a:gd name="T26" fmla="*/ 12 w 20"/>
                  <a:gd name="T27" fmla="*/ 4 h 17"/>
                  <a:gd name="T28" fmla="*/ 10 w 20"/>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7">
                    <a:moveTo>
                      <a:pt x="10" y="0"/>
                    </a:moveTo>
                    <a:cubicBezTo>
                      <a:pt x="8" y="0"/>
                      <a:pt x="6" y="1"/>
                      <a:pt x="6" y="2"/>
                    </a:cubicBezTo>
                    <a:cubicBezTo>
                      <a:pt x="7" y="3"/>
                      <a:pt x="4" y="1"/>
                      <a:pt x="2" y="2"/>
                    </a:cubicBezTo>
                    <a:cubicBezTo>
                      <a:pt x="1" y="3"/>
                      <a:pt x="0" y="6"/>
                      <a:pt x="1" y="6"/>
                    </a:cubicBezTo>
                    <a:cubicBezTo>
                      <a:pt x="2" y="6"/>
                      <a:pt x="2" y="9"/>
                      <a:pt x="2" y="9"/>
                    </a:cubicBezTo>
                    <a:cubicBezTo>
                      <a:pt x="3" y="10"/>
                      <a:pt x="6" y="9"/>
                      <a:pt x="6" y="9"/>
                    </a:cubicBezTo>
                    <a:cubicBezTo>
                      <a:pt x="7" y="8"/>
                      <a:pt x="7" y="11"/>
                      <a:pt x="6" y="12"/>
                    </a:cubicBezTo>
                    <a:cubicBezTo>
                      <a:pt x="6" y="13"/>
                      <a:pt x="7" y="14"/>
                      <a:pt x="8" y="14"/>
                    </a:cubicBezTo>
                    <a:cubicBezTo>
                      <a:pt x="8" y="14"/>
                      <a:pt x="10" y="17"/>
                      <a:pt x="11" y="17"/>
                    </a:cubicBezTo>
                    <a:cubicBezTo>
                      <a:pt x="11" y="16"/>
                      <a:pt x="13" y="13"/>
                      <a:pt x="13" y="12"/>
                    </a:cubicBezTo>
                    <a:cubicBezTo>
                      <a:pt x="14" y="10"/>
                      <a:pt x="17" y="11"/>
                      <a:pt x="18" y="12"/>
                    </a:cubicBezTo>
                    <a:cubicBezTo>
                      <a:pt x="20" y="12"/>
                      <a:pt x="20" y="7"/>
                      <a:pt x="19" y="6"/>
                    </a:cubicBezTo>
                    <a:cubicBezTo>
                      <a:pt x="17" y="5"/>
                      <a:pt x="15" y="6"/>
                      <a:pt x="15" y="5"/>
                    </a:cubicBezTo>
                    <a:cubicBezTo>
                      <a:pt x="14" y="5"/>
                      <a:pt x="13" y="4"/>
                      <a:pt x="12" y="4"/>
                    </a:cubicBezTo>
                    <a:cubicBezTo>
                      <a:pt x="11" y="4"/>
                      <a:pt x="11" y="1"/>
                      <a:pt x="10" y="0"/>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478"/>
              <p:cNvSpPr>
                <a:spLocks/>
              </p:cNvSpPr>
              <p:nvPr/>
            </p:nvSpPr>
            <p:spPr bwMode="auto">
              <a:xfrm>
                <a:off x="5675312" y="1773238"/>
                <a:ext cx="26988" cy="9525"/>
              </a:xfrm>
              <a:custGeom>
                <a:avLst/>
                <a:gdLst>
                  <a:gd name="T0" fmla="*/ 9 w 15"/>
                  <a:gd name="T1" fmla="*/ 5 h 5"/>
                  <a:gd name="T2" fmla="*/ 14 w 15"/>
                  <a:gd name="T3" fmla="*/ 3 h 5"/>
                  <a:gd name="T4" fmla="*/ 5 w 15"/>
                  <a:gd name="T5" fmla="*/ 0 h 5"/>
                  <a:gd name="T6" fmla="*/ 0 w 15"/>
                  <a:gd name="T7" fmla="*/ 1 h 5"/>
                  <a:gd name="T8" fmla="*/ 9 w 15"/>
                  <a:gd name="T9" fmla="*/ 5 h 5"/>
                </a:gdLst>
                <a:ahLst/>
                <a:cxnLst>
                  <a:cxn ang="0">
                    <a:pos x="T0" y="T1"/>
                  </a:cxn>
                  <a:cxn ang="0">
                    <a:pos x="T2" y="T3"/>
                  </a:cxn>
                  <a:cxn ang="0">
                    <a:pos x="T4" y="T5"/>
                  </a:cxn>
                  <a:cxn ang="0">
                    <a:pos x="T6" y="T7"/>
                  </a:cxn>
                  <a:cxn ang="0">
                    <a:pos x="T8" y="T9"/>
                  </a:cxn>
                </a:cxnLst>
                <a:rect l="0" t="0" r="r" b="b"/>
                <a:pathLst>
                  <a:path w="15" h="5">
                    <a:moveTo>
                      <a:pt x="9" y="5"/>
                    </a:moveTo>
                    <a:cubicBezTo>
                      <a:pt x="11" y="5"/>
                      <a:pt x="14" y="3"/>
                      <a:pt x="14" y="3"/>
                    </a:cubicBezTo>
                    <a:cubicBezTo>
                      <a:pt x="15" y="2"/>
                      <a:pt x="8" y="1"/>
                      <a:pt x="5" y="0"/>
                    </a:cubicBezTo>
                    <a:cubicBezTo>
                      <a:pt x="2" y="0"/>
                      <a:pt x="0" y="1"/>
                      <a:pt x="0" y="1"/>
                    </a:cubicBezTo>
                    <a:cubicBezTo>
                      <a:pt x="0" y="2"/>
                      <a:pt x="6" y="5"/>
                      <a:pt x="9" y="5"/>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479"/>
              <p:cNvSpPr>
                <a:spLocks/>
              </p:cNvSpPr>
              <p:nvPr/>
            </p:nvSpPr>
            <p:spPr bwMode="auto">
              <a:xfrm>
                <a:off x="5605462" y="1903413"/>
                <a:ext cx="9525" cy="11113"/>
              </a:xfrm>
              <a:custGeom>
                <a:avLst/>
                <a:gdLst>
                  <a:gd name="T0" fmla="*/ 1 w 5"/>
                  <a:gd name="T1" fmla="*/ 2 h 6"/>
                  <a:gd name="T2" fmla="*/ 0 w 5"/>
                  <a:gd name="T3" fmla="*/ 5 h 6"/>
                  <a:gd name="T4" fmla="*/ 4 w 5"/>
                  <a:gd name="T5" fmla="*/ 6 h 6"/>
                  <a:gd name="T6" fmla="*/ 5 w 5"/>
                  <a:gd name="T7" fmla="*/ 4 h 6"/>
                  <a:gd name="T8" fmla="*/ 3 w 5"/>
                  <a:gd name="T9" fmla="*/ 0 h 6"/>
                  <a:gd name="T10" fmla="*/ 1 w 5"/>
                  <a:gd name="T11" fmla="*/ 2 h 6"/>
                </a:gdLst>
                <a:ahLst/>
                <a:cxnLst>
                  <a:cxn ang="0">
                    <a:pos x="T0" y="T1"/>
                  </a:cxn>
                  <a:cxn ang="0">
                    <a:pos x="T2" y="T3"/>
                  </a:cxn>
                  <a:cxn ang="0">
                    <a:pos x="T4" y="T5"/>
                  </a:cxn>
                  <a:cxn ang="0">
                    <a:pos x="T6" y="T7"/>
                  </a:cxn>
                  <a:cxn ang="0">
                    <a:pos x="T8" y="T9"/>
                  </a:cxn>
                  <a:cxn ang="0">
                    <a:pos x="T10" y="T11"/>
                  </a:cxn>
                </a:cxnLst>
                <a:rect l="0" t="0" r="r" b="b"/>
                <a:pathLst>
                  <a:path w="5" h="6">
                    <a:moveTo>
                      <a:pt x="1" y="2"/>
                    </a:moveTo>
                    <a:cubicBezTo>
                      <a:pt x="0" y="2"/>
                      <a:pt x="0" y="4"/>
                      <a:pt x="0" y="5"/>
                    </a:cubicBezTo>
                    <a:cubicBezTo>
                      <a:pt x="0" y="6"/>
                      <a:pt x="3" y="6"/>
                      <a:pt x="4" y="6"/>
                    </a:cubicBezTo>
                    <a:cubicBezTo>
                      <a:pt x="5" y="5"/>
                      <a:pt x="5" y="5"/>
                      <a:pt x="5" y="4"/>
                    </a:cubicBezTo>
                    <a:cubicBezTo>
                      <a:pt x="5" y="3"/>
                      <a:pt x="4" y="0"/>
                      <a:pt x="3" y="0"/>
                    </a:cubicBezTo>
                    <a:cubicBezTo>
                      <a:pt x="3" y="0"/>
                      <a:pt x="2" y="2"/>
                      <a:pt x="1" y="2"/>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480"/>
              <p:cNvSpPr>
                <a:spLocks/>
              </p:cNvSpPr>
              <p:nvPr/>
            </p:nvSpPr>
            <p:spPr bwMode="auto">
              <a:xfrm>
                <a:off x="5597525" y="1849438"/>
                <a:ext cx="23813" cy="17463"/>
              </a:xfrm>
              <a:custGeom>
                <a:avLst/>
                <a:gdLst>
                  <a:gd name="T0" fmla="*/ 12 w 13"/>
                  <a:gd name="T1" fmla="*/ 3 h 10"/>
                  <a:gd name="T2" fmla="*/ 7 w 13"/>
                  <a:gd name="T3" fmla="*/ 2 h 10"/>
                  <a:gd name="T4" fmla="*/ 3 w 13"/>
                  <a:gd name="T5" fmla="*/ 0 h 10"/>
                  <a:gd name="T6" fmla="*/ 1 w 13"/>
                  <a:gd name="T7" fmla="*/ 3 h 10"/>
                  <a:gd name="T8" fmla="*/ 2 w 13"/>
                  <a:gd name="T9" fmla="*/ 4 h 10"/>
                  <a:gd name="T10" fmla="*/ 1 w 13"/>
                  <a:gd name="T11" fmla="*/ 6 h 10"/>
                  <a:gd name="T12" fmla="*/ 4 w 13"/>
                  <a:gd name="T13" fmla="*/ 8 h 10"/>
                  <a:gd name="T14" fmla="*/ 7 w 13"/>
                  <a:gd name="T15" fmla="*/ 9 h 10"/>
                  <a:gd name="T16" fmla="*/ 11 w 13"/>
                  <a:gd name="T17" fmla="*/ 8 h 10"/>
                  <a:gd name="T18" fmla="*/ 12 w 13"/>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2" y="3"/>
                    </a:moveTo>
                    <a:cubicBezTo>
                      <a:pt x="12" y="2"/>
                      <a:pt x="8" y="2"/>
                      <a:pt x="7" y="2"/>
                    </a:cubicBezTo>
                    <a:cubicBezTo>
                      <a:pt x="6" y="2"/>
                      <a:pt x="3" y="1"/>
                      <a:pt x="3" y="0"/>
                    </a:cubicBezTo>
                    <a:cubicBezTo>
                      <a:pt x="2" y="0"/>
                      <a:pt x="2" y="3"/>
                      <a:pt x="1" y="3"/>
                    </a:cubicBezTo>
                    <a:cubicBezTo>
                      <a:pt x="0" y="3"/>
                      <a:pt x="1" y="4"/>
                      <a:pt x="2" y="4"/>
                    </a:cubicBezTo>
                    <a:cubicBezTo>
                      <a:pt x="2" y="3"/>
                      <a:pt x="2" y="5"/>
                      <a:pt x="1" y="6"/>
                    </a:cubicBezTo>
                    <a:cubicBezTo>
                      <a:pt x="1" y="7"/>
                      <a:pt x="4" y="7"/>
                      <a:pt x="4" y="8"/>
                    </a:cubicBezTo>
                    <a:cubicBezTo>
                      <a:pt x="5" y="9"/>
                      <a:pt x="6" y="10"/>
                      <a:pt x="7" y="9"/>
                    </a:cubicBezTo>
                    <a:cubicBezTo>
                      <a:pt x="8" y="9"/>
                      <a:pt x="10" y="8"/>
                      <a:pt x="11" y="8"/>
                    </a:cubicBezTo>
                    <a:cubicBezTo>
                      <a:pt x="12" y="8"/>
                      <a:pt x="13" y="4"/>
                      <a:pt x="12" y="3"/>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481"/>
              <p:cNvSpPr>
                <a:spLocks/>
              </p:cNvSpPr>
              <p:nvPr/>
            </p:nvSpPr>
            <p:spPr bwMode="auto">
              <a:xfrm>
                <a:off x="5751512" y="1800225"/>
                <a:ext cx="34925" cy="34925"/>
              </a:xfrm>
              <a:custGeom>
                <a:avLst/>
                <a:gdLst>
                  <a:gd name="T0" fmla="*/ 11 w 19"/>
                  <a:gd name="T1" fmla="*/ 7 h 19"/>
                  <a:gd name="T2" fmla="*/ 18 w 19"/>
                  <a:gd name="T3" fmla="*/ 2 h 19"/>
                  <a:gd name="T4" fmla="*/ 17 w 19"/>
                  <a:gd name="T5" fmla="*/ 0 h 19"/>
                  <a:gd name="T6" fmla="*/ 16 w 19"/>
                  <a:gd name="T7" fmla="*/ 1 h 19"/>
                  <a:gd name="T8" fmla="*/ 8 w 19"/>
                  <a:gd name="T9" fmla="*/ 3 h 19"/>
                  <a:gd name="T10" fmla="*/ 3 w 19"/>
                  <a:gd name="T11" fmla="*/ 7 h 19"/>
                  <a:gd name="T12" fmla="*/ 0 w 19"/>
                  <a:gd name="T13" fmla="*/ 14 h 19"/>
                  <a:gd name="T14" fmla="*/ 3 w 19"/>
                  <a:gd name="T15" fmla="*/ 18 h 19"/>
                  <a:gd name="T16" fmla="*/ 6 w 19"/>
                  <a:gd name="T17" fmla="*/ 18 h 19"/>
                  <a:gd name="T18" fmla="*/ 5 w 19"/>
                  <a:gd name="T19" fmla="*/ 12 h 19"/>
                  <a:gd name="T20" fmla="*/ 11 w 19"/>
                  <a:gd name="T2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1" y="7"/>
                    </a:moveTo>
                    <a:cubicBezTo>
                      <a:pt x="12" y="6"/>
                      <a:pt x="18" y="4"/>
                      <a:pt x="18" y="2"/>
                    </a:cubicBezTo>
                    <a:cubicBezTo>
                      <a:pt x="19" y="1"/>
                      <a:pt x="18" y="0"/>
                      <a:pt x="17" y="0"/>
                    </a:cubicBezTo>
                    <a:cubicBezTo>
                      <a:pt x="17" y="0"/>
                      <a:pt x="16" y="1"/>
                      <a:pt x="16" y="1"/>
                    </a:cubicBezTo>
                    <a:cubicBezTo>
                      <a:pt x="16" y="1"/>
                      <a:pt x="10" y="3"/>
                      <a:pt x="8" y="3"/>
                    </a:cubicBezTo>
                    <a:cubicBezTo>
                      <a:pt x="6" y="4"/>
                      <a:pt x="4" y="6"/>
                      <a:pt x="3" y="7"/>
                    </a:cubicBezTo>
                    <a:cubicBezTo>
                      <a:pt x="2" y="7"/>
                      <a:pt x="1" y="14"/>
                      <a:pt x="0" y="14"/>
                    </a:cubicBezTo>
                    <a:cubicBezTo>
                      <a:pt x="0" y="15"/>
                      <a:pt x="2" y="17"/>
                      <a:pt x="3" y="18"/>
                    </a:cubicBezTo>
                    <a:cubicBezTo>
                      <a:pt x="4" y="19"/>
                      <a:pt x="6" y="18"/>
                      <a:pt x="6" y="18"/>
                    </a:cubicBezTo>
                    <a:cubicBezTo>
                      <a:pt x="7" y="18"/>
                      <a:pt x="6" y="14"/>
                      <a:pt x="5" y="12"/>
                    </a:cubicBezTo>
                    <a:cubicBezTo>
                      <a:pt x="5" y="11"/>
                      <a:pt x="9" y="8"/>
                      <a:pt x="11" y="7"/>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Freeform 482"/>
              <p:cNvSpPr>
                <a:spLocks/>
              </p:cNvSpPr>
              <p:nvPr/>
            </p:nvSpPr>
            <p:spPr bwMode="auto">
              <a:xfrm>
                <a:off x="5759450" y="1773238"/>
                <a:ext cx="11113" cy="14288"/>
              </a:xfrm>
              <a:custGeom>
                <a:avLst/>
                <a:gdLst>
                  <a:gd name="T0" fmla="*/ 0 w 6"/>
                  <a:gd name="T1" fmla="*/ 5 h 7"/>
                  <a:gd name="T2" fmla="*/ 6 w 6"/>
                  <a:gd name="T3" fmla="*/ 4 h 7"/>
                  <a:gd name="T4" fmla="*/ 0 w 6"/>
                  <a:gd name="T5" fmla="*/ 5 h 7"/>
                </a:gdLst>
                <a:ahLst/>
                <a:cxnLst>
                  <a:cxn ang="0">
                    <a:pos x="T0" y="T1"/>
                  </a:cxn>
                  <a:cxn ang="0">
                    <a:pos x="T2" y="T3"/>
                  </a:cxn>
                  <a:cxn ang="0">
                    <a:pos x="T4" y="T5"/>
                  </a:cxn>
                </a:cxnLst>
                <a:rect l="0" t="0" r="r" b="b"/>
                <a:pathLst>
                  <a:path w="6" h="7">
                    <a:moveTo>
                      <a:pt x="0" y="5"/>
                    </a:moveTo>
                    <a:cubicBezTo>
                      <a:pt x="2" y="7"/>
                      <a:pt x="3" y="4"/>
                      <a:pt x="6" y="4"/>
                    </a:cubicBezTo>
                    <a:cubicBezTo>
                      <a:pt x="6" y="0"/>
                      <a:pt x="0" y="1"/>
                      <a:pt x="0" y="5"/>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Freeform 483"/>
              <p:cNvSpPr>
                <a:spLocks/>
              </p:cNvSpPr>
              <p:nvPr/>
            </p:nvSpPr>
            <p:spPr bwMode="auto">
              <a:xfrm>
                <a:off x="5834062" y="1781175"/>
                <a:ext cx="17463" cy="6350"/>
              </a:xfrm>
              <a:custGeom>
                <a:avLst/>
                <a:gdLst>
                  <a:gd name="T0" fmla="*/ 0 w 9"/>
                  <a:gd name="T1" fmla="*/ 2 h 3"/>
                  <a:gd name="T2" fmla="*/ 7 w 9"/>
                  <a:gd name="T3" fmla="*/ 3 h 3"/>
                  <a:gd name="T4" fmla="*/ 4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0" y="2"/>
                      <a:pt x="6" y="3"/>
                      <a:pt x="7" y="3"/>
                    </a:cubicBezTo>
                    <a:cubicBezTo>
                      <a:pt x="9" y="2"/>
                      <a:pt x="7" y="0"/>
                      <a:pt x="4" y="0"/>
                    </a:cubicBezTo>
                    <a:cubicBezTo>
                      <a:pt x="2" y="0"/>
                      <a:pt x="0" y="1"/>
                      <a:pt x="0" y="2"/>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484"/>
              <p:cNvSpPr>
                <a:spLocks/>
              </p:cNvSpPr>
              <p:nvPr/>
            </p:nvSpPr>
            <p:spPr bwMode="auto">
              <a:xfrm>
                <a:off x="5443537" y="1860550"/>
                <a:ext cx="17463" cy="11113"/>
              </a:xfrm>
              <a:custGeom>
                <a:avLst/>
                <a:gdLst>
                  <a:gd name="T0" fmla="*/ 1 w 9"/>
                  <a:gd name="T1" fmla="*/ 2 h 6"/>
                  <a:gd name="T2" fmla="*/ 2 w 9"/>
                  <a:gd name="T3" fmla="*/ 5 h 6"/>
                  <a:gd name="T4" fmla="*/ 6 w 9"/>
                  <a:gd name="T5" fmla="*/ 2 h 6"/>
                  <a:gd name="T6" fmla="*/ 8 w 9"/>
                  <a:gd name="T7" fmla="*/ 3 h 6"/>
                  <a:gd name="T8" fmla="*/ 4 w 9"/>
                  <a:gd name="T9" fmla="*/ 0 h 6"/>
                  <a:gd name="T10" fmla="*/ 1 w 9"/>
                  <a:gd name="T11" fmla="*/ 2 h 6"/>
                </a:gdLst>
                <a:ahLst/>
                <a:cxnLst>
                  <a:cxn ang="0">
                    <a:pos x="T0" y="T1"/>
                  </a:cxn>
                  <a:cxn ang="0">
                    <a:pos x="T2" y="T3"/>
                  </a:cxn>
                  <a:cxn ang="0">
                    <a:pos x="T4" y="T5"/>
                  </a:cxn>
                  <a:cxn ang="0">
                    <a:pos x="T6" y="T7"/>
                  </a:cxn>
                  <a:cxn ang="0">
                    <a:pos x="T8" y="T9"/>
                  </a:cxn>
                  <a:cxn ang="0">
                    <a:pos x="T10" y="T11"/>
                  </a:cxn>
                </a:cxnLst>
                <a:rect l="0" t="0" r="r" b="b"/>
                <a:pathLst>
                  <a:path w="9" h="6">
                    <a:moveTo>
                      <a:pt x="1" y="2"/>
                    </a:moveTo>
                    <a:cubicBezTo>
                      <a:pt x="0" y="3"/>
                      <a:pt x="1" y="5"/>
                      <a:pt x="2" y="5"/>
                    </a:cubicBezTo>
                    <a:cubicBezTo>
                      <a:pt x="3" y="6"/>
                      <a:pt x="5" y="1"/>
                      <a:pt x="6" y="2"/>
                    </a:cubicBezTo>
                    <a:cubicBezTo>
                      <a:pt x="8" y="3"/>
                      <a:pt x="9" y="3"/>
                      <a:pt x="8" y="3"/>
                    </a:cubicBezTo>
                    <a:cubicBezTo>
                      <a:pt x="8" y="2"/>
                      <a:pt x="4" y="1"/>
                      <a:pt x="4" y="0"/>
                    </a:cubicBezTo>
                    <a:cubicBezTo>
                      <a:pt x="3" y="0"/>
                      <a:pt x="1" y="1"/>
                      <a:pt x="1" y="2"/>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485"/>
              <p:cNvSpPr>
                <a:spLocks/>
              </p:cNvSpPr>
              <p:nvPr/>
            </p:nvSpPr>
            <p:spPr bwMode="auto">
              <a:xfrm>
                <a:off x="5472112" y="2038350"/>
                <a:ext cx="7938" cy="3175"/>
              </a:xfrm>
              <a:custGeom>
                <a:avLst/>
                <a:gdLst>
                  <a:gd name="T0" fmla="*/ 0 w 4"/>
                  <a:gd name="T1" fmla="*/ 2 h 2"/>
                  <a:gd name="T2" fmla="*/ 3 w 4"/>
                  <a:gd name="T3" fmla="*/ 2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0" y="2"/>
                      <a:pt x="3" y="2"/>
                      <a:pt x="3" y="2"/>
                    </a:cubicBezTo>
                    <a:cubicBezTo>
                      <a:pt x="4" y="1"/>
                      <a:pt x="4" y="0"/>
                      <a:pt x="3" y="0"/>
                    </a:cubicBezTo>
                    <a:cubicBezTo>
                      <a:pt x="2" y="0"/>
                      <a:pt x="0" y="1"/>
                      <a:pt x="0" y="2"/>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Freeform 486"/>
              <p:cNvSpPr>
                <a:spLocks/>
              </p:cNvSpPr>
              <p:nvPr/>
            </p:nvSpPr>
            <p:spPr bwMode="auto">
              <a:xfrm>
                <a:off x="5429250" y="2022475"/>
                <a:ext cx="38100" cy="19050"/>
              </a:xfrm>
              <a:custGeom>
                <a:avLst/>
                <a:gdLst>
                  <a:gd name="T0" fmla="*/ 12 w 21"/>
                  <a:gd name="T1" fmla="*/ 6 h 10"/>
                  <a:gd name="T2" fmla="*/ 13 w 21"/>
                  <a:gd name="T3" fmla="*/ 8 h 10"/>
                  <a:gd name="T4" fmla="*/ 17 w 21"/>
                  <a:gd name="T5" fmla="*/ 10 h 10"/>
                  <a:gd name="T6" fmla="*/ 20 w 21"/>
                  <a:gd name="T7" fmla="*/ 9 h 10"/>
                  <a:gd name="T8" fmla="*/ 18 w 21"/>
                  <a:gd name="T9" fmla="*/ 5 h 10"/>
                  <a:gd name="T10" fmla="*/ 14 w 21"/>
                  <a:gd name="T11" fmla="*/ 3 h 10"/>
                  <a:gd name="T12" fmla="*/ 11 w 21"/>
                  <a:gd name="T13" fmla="*/ 1 h 10"/>
                  <a:gd name="T14" fmla="*/ 4 w 21"/>
                  <a:gd name="T15" fmla="*/ 0 h 10"/>
                  <a:gd name="T16" fmla="*/ 0 w 21"/>
                  <a:gd name="T17" fmla="*/ 3 h 10"/>
                  <a:gd name="T18" fmla="*/ 3 w 21"/>
                  <a:gd name="T19" fmla="*/ 3 h 10"/>
                  <a:gd name="T20" fmla="*/ 9 w 21"/>
                  <a:gd name="T21" fmla="*/ 5 h 10"/>
                  <a:gd name="T22" fmla="*/ 12 w 21"/>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
                    <a:moveTo>
                      <a:pt x="12" y="6"/>
                    </a:moveTo>
                    <a:cubicBezTo>
                      <a:pt x="14" y="6"/>
                      <a:pt x="13" y="8"/>
                      <a:pt x="13" y="8"/>
                    </a:cubicBezTo>
                    <a:cubicBezTo>
                      <a:pt x="14" y="9"/>
                      <a:pt x="16" y="9"/>
                      <a:pt x="17" y="10"/>
                    </a:cubicBezTo>
                    <a:cubicBezTo>
                      <a:pt x="18" y="10"/>
                      <a:pt x="19" y="9"/>
                      <a:pt x="20" y="9"/>
                    </a:cubicBezTo>
                    <a:cubicBezTo>
                      <a:pt x="21" y="9"/>
                      <a:pt x="20" y="5"/>
                      <a:pt x="18" y="5"/>
                    </a:cubicBezTo>
                    <a:cubicBezTo>
                      <a:pt x="16" y="6"/>
                      <a:pt x="14" y="4"/>
                      <a:pt x="14" y="3"/>
                    </a:cubicBezTo>
                    <a:cubicBezTo>
                      <a:pt x="14" y="3"/>
                      <a:pt x="11" y="2"/>
                      <a:pt x="11" y="1"/>
                    </a:cubicBezTo>
                    <a:cubicBezTo>
                      <a:pt x="10" y="1"/>
                      <a:pt x="5" y="0"/>
                      <a:pt x="4" y="0"/>
                    </a:cubicBezTo>
                    <a:cubicBezTo>
                      <a:pt x="2" y="0"/>
                      <a:pt x="0" y="2"/>
                      <a:pt x="0" y="3"/>
                    </a:cubicBezTo>
                    <a:cubicBezTo>
                      <a:pt x="0" y="3"/>
                      <a:pt x="2" y="4"/>
                      <a:pt x="3" y="3"/>
                    </a:cubicBezTo>
                    <a:cubicBezTo>
                      <a:pt x="4" y="3"/>
                      <a:pt x="8" y="4"/>
                      <a:pt x="9" y="5"/>
                    </a:cubicBezTo>
                    <a:cubicBezTo>
                      <a:pt x="10" y="6"/>
                      <a:pt x="11" y="6"/>
                      <a:pt x="12" y="6"/>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Freeform 488"/>
              <p:cNvSpPr>
                <a:spLocks/>
              </p:cNvSpPr>
              <p:nvPr/>
            </p:nvSpPr>
            <p:spPr bwMode="auto">
              <a:xfrm>
                <a:off x="5441950" y="2039938"/>
                <a:ext cx="7938" cy="1588"/>
              </a:xfrm>
              <a:custGeom>
                <a:avLst/>
                <a:gdLst>
                  <a:gd name="T0" fmla="*/ 0 w 4"/>
                  <a:gd name="T1" fmla="*/ 1 h 1"/>
                  <a:gd name="T2" fmla="*/ 3 w 4"/>
                  <a:gd name="T3" fmla="*/ 1 h 1"/>
                  <a:gd name="T4" fmla="*/ 3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0" y="1"/>
                      <a:pt x="3" y="1"/>
                      <a:pt x="3" y="1"/>
                    </a:cubicBezTo>
                    <a:cubicBezTo>
                      <a:pt x="4" y="1"/>
                      <a:pt x="4" y="1"/>
                      <a:pt x="3" y="0"/>
                    </a:cubicBezTo>
                    <a:cubicBezTo>
                      <a:pt x="3" y="0"/>
                      <a:pt x="0" y="0"/>
                      <a:pt x="0" y="1"/>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489"/>
              <p:cNvSpPr>
                <a:spLocks/>
              </p:cNvSpPr>
              <p:nvPr/>
            </p:nvSpPr>
            <p:spPr bwMode="auto">
              <a:xfrm>
                <a:off x="5443537" y="2017713"/>
                <a:ext cx="3175" cy="3175"/>
              </a:xfrm>
              <a:custGeom>
                <a:avLst/>
                <a:gdLst>
                  <a:gd name="T0" fmla="*/ 1 w 2"/>
                  <a:gd name="T1" fmla="*/ 0 h 2"/>
                  <a:gd name="T2" fmla="*/ 0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1"/>
                    </a:cubicBezTo>
                    <a:cubicBezTo>
                      <a:pt x="0" y="2"/>
                      <a:pt x="0" y="2"/>
                      <a:pt x="1" y="2"/>
                    </a:cubicBezTo>
                    <a:cubicBezTo>
                      <a:pt x="1" y="2"/>
                      <a:pt x="2" y="0"/>
                      <a:pt x="1" y="0"/>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490"/>
              <p:cNvSpPr>
                <a:spLocks/>
              </p:cNvSpPr>
              <p:nvPr/>
            </p:nvSpPr>
            <p:spPr bwMode="auto">
              <a:xfrm>
                <a:off x="5451475" y="2017713"/>
                <a:ext cx="3175" cy="3175"/>
              </a:xfrm>
              <a:custGeom>
                <a:avLst/>
                <a:gdLst>
                  <a:gd name="T0" fmla="*/ 2 w 2"/>
                  <a:gd name="T1" fmla="*/ 0 h 2"/>
                  <a:gd name="T2" fmla="*/ 1 w 2"/>
                  <a:gd name="T3" fmla="*/ 0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1" y="0"/>
                      <a:pt x="1" y="0"/>
                    </a:cubicBezTo>
                    <a:cubicBezTo>
                      <a:pt x="0" y="0"/>
                      <a:pt x="0" y="0"/>
                      <a:pt x="0" y="1"/>
                    </a:cubicBezTo>
                    <a:cubicBezTo>
                      <a:pt x="0" y="2"/>
                      <a:pt x="2" y="1"/>
                      <a:pt x="2" y="0"/>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491"/>
              <p:cNvSpPr>
                <a:spLocks/>
              </p:cNvSpPr>
              <p:nvPr/>
            </p:nvSpPr>
            <p:spPr bwMode="auto">
              <a:xfrm>
                <a:off x="5456237" y="2020888"/>
                <a:ext cx="7938" cy="9525"/>
              </a:xfrm>
              <a:custGeom>
                <a:avLst/>
                <a:gdLst>
                  <a:gd name="T0" fmla="*/ 3 w 4"/>
                  <a:gd name="T1" fmla="*/ 4 h 5"/>
                  <a:gd name="T2" fmla="*/ 4 w 4"/>
                  <a:gd name="T3" fmla="*/ 3 h 5"/>
                  <a:gd name="T4" fmla="*/ 1 w 4"/>
                  <a:gd name="T5" fmla="*/ 1 h 5"/>
                  <a:gd name="T6" fmla="*/ 0 w 4"/>
                  <a:gd name="T7" fmla="*/ 2 h 5"/>
                  <a:gd name="T8" fmla="*/ 1 w 4"/>
                  <a:gd name="T9" fmla="*/ 3 h 5"/>
                  <a:gd name="T10" fmla="*/ 3 w 4"/>
                  <a:gd name="T11" fmla="*/ 4 h 5"/>
                </a:gdLst>
                <a:ahLst/>
                <a:cxnLst>
                  <a:cxn ang="0">
                    <a:pos x="T0" y="T1"/>
                  </a:cxn>
                  <a:cxn ang="0">
                    <a:pos x="T2" y="T3"/>
                  </a:cxn>
                  <a:cxn ang="0">
                    <a:pos x="T4" y="T5"/>
                  </a:cxn>
                  <a:cxn ang="0">
                    <a:pos x="T6" y="T7"/>
                  </a:cxn>
                  <a:cxn ang="0">
                    <a:pos x="T8" y="T9"/>
                  </a:cxn>
                  <a:cxn ang="0">
                    <a:pos x="T10" y="T11"/>
                  </a:cxn>
                </a:cxnLst>
                <a:rect l="0" t="0" r="r" b="b"/>
                <a:pathLst>
                  <a:path w="4" h="5">
                    <a:moveTo>
                      <a:pt x="3" y="4"/>
                    </a:moveTo>
                    <a:cubicBezTo>
                      <a:pt x="4" y="4"/>
                      <a:pt x="4" y="3"/>
                      <a:pt x="4" y="3"/>
                    </a:cubicBezTo>
                    <a:cubicBezTo>
                      <a:pt x="3" y="3"/>
                      <a:pt x="2" y="1"/>
                      <a:pt x="1" y="1"/>
                    </a:cubicBezTo>
                    <a:cubicBezTo>
                      <a:pt x="1" y="0"/>
                      <a:pt x="0" y="2"/>
                      <a:pt x="0" y="2"/>
                    </a:cubicBezTo>
                    <a:cubicBezTo>
                      <a:pt x="0" y="3"/>
                      <a:pt x="0" y="3"/>
                      <a:pt x="1" y="3"/>
                    </a:cubicBezTo>
                    <a:cubicBezTo>
                      <a:pt x="1" y="3"/>
                      <a:pt x="2" y="5"/>
                      <a:pt x="3" y="4"/>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492"/>
              <p:cNvSpPr>
                <a:spLocks/>
              </p:cNvSpPr>
              <p:nvPr/>
            </p:nvSpPr>
            <p:spPr bwMode="auto">
              <a:xfrm>
                <a:off x="5980112" y="2101851"/>
                <a:ext cx="14288" cy="11113"/>
              </a:xfrm>
              <a:custGeom>
                <a:avLst/>
                <a:gdLst>
                  <a:gd name="T0" fmla="*/ 5 w 7"/>
                  <a:gd name="T1" fmla="*/ 1 h 6"/>
                  <a:gd name="T2" fmla="*/ 2 w 7"/>
                  <a:gd name="T3" fmla="*/ 1 h 6"/>
                  <a:gd name="T4" fmla="*/ 0 w 7"/>
                  <a:gd name="T5" fmla="*/ 2 h 6"/>
                  <a:gd name="T6" fmla="*/ 1 w 7"/>
                  <a:gd name="T7" fmla="*/ 3 h 6"/>
                  <a:gd name="T8" fmla="*/ 6 w 7"/>
                  <a:gd name="T9" fmla="*/ 6 h 6"/>
                  <a:gd name="T10" fmla="*/ 7 w 7"/>
                  <a:gd name="T11" fmla="*/ 0 h 6"/>
                  <a:gd name="T12" fmla="*/ 5 w 7"/>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5" y="1"/>
                    </a:moveTo>
                    <a:cubicBezTo>
                      <a:pt x="5" y="1"/>
                      <a:pt x="2" y="1"/>
                      <a:pt x="2" y="1"/>
                    </a:cubicBezTo>
                    <a:cubicBezTo>
                      <a:pt x="1" y="0"/>
                      <a:pt x="1" y="2"/>
                      <a:pt x="0" y="2"/>
                    </a:cubicBezTo>
                    <a:cubicBezTo>
                      <a:pt x="0" y="2"/>
                      <a:pt x="0" y="4"/>
                      <a:pt x="1" y="3"/>
                    </a:cubicBezTo>
                    <a:cubicBezTo>
                      <a:pt x="2" y="3"/>
                      <a:pt x="4" y="4"/>
                      <a:pt x="6" y="6"/>
                    </a:cubicBezTo>
                    <a:cubicBezTo>
                      <a:pt x="6" y="4"/>
                      <a:pt x="7" y="2"/>
                      <a:pt x="7" y="0"/>
                    </a:cubicBezTo>
                    <a:cubicBezTo>
                      <a:pt x="6" y="0"/>
                      <a:pt x="5" y="1"/>
                      <a:pt x="5" y="1"/>
                    </a:cubicBez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493"/>
              <p:cNvSpPr>
                <a:spLocks/>
              </p:cNvSpPr>
              <p:nvPr/>
            </p:nvSpPr>
            <p:spPr bwMode="auto">
              <a:xfrm>
                <a:off x="5349875" y="1814513"/>
                <a:ext cx="207963" cy="481013"/>
              </a:xfrm>
              <a:custGeom>
                <a:avLst/>
                <a:gdLst>
                  <a:gd name="T0" fmla="*/ 60 w 111"/>
                  <a:gd name="T1" fmla="*/ 189 h 256"/>
                  <a:gd name="T2" fmla="*/ 60 w 111"/>
                  <a:gd name="T3" fmla="*/ 204 h 256"/>
                  <a:gd name="T4" fmla="*/ 60 w 111"/>
                  <a:gd name="T5" fmla="*/ 226 h 256"/>
                  <a:gd name="T6" fmla="*/ 60 w 111"/>
                  <a:gd name="T7" fmla="*/ 242 h 256"/>
                  <a:gd name="T8" fmla="*/ 64 w 111"/>
                  <a:gd name="T9" fmla="*/ 254 h 256"/>
                  <a:gd name="T10" fmla="*/ 72 w 111"/>
                  <a:gd name="T11" fmla="*/ 253 h 256"/>
                  <a:gd name="T12" fmla="*/ 73 w 111"/>
                  <a:gd name="T13" fmla="*/ 242 h 256"/>
                  <a:gd name="T14" fmla="*/ 76 w 111"/>
                  <a:gd name="T15" fmla="*/ 226 h 256"/>
                  <a:gd name="T16" fmla="*/ 85 w 111"/>
                  <a:gd name="T17" fmla="*/ 214 h 256"/>
                  <a:gd name="T18" fmla="*/ 92 w 111"/>
                  <a:gd name="T19" fmla="*/ 205 h 256"/>
                  <a:gd name="T20" fmla="*/ 101 w 111"/>
                  <a:gd name="T21" fmla="*/ 194 h 256"/>
                  <a:gd name="T22" fmla="*/ 106 w 111"/>
                  <a:gd name="T23" fmla="*/ 177 h 256"/>
                  <a:gd name="T24" fmla="*/ 111 w 111"/>
                  <a:gd name="T25" fmla="*/ 166 h 256"/>
                  <a:gd name="T26" fmla="*/ 108 w 111"/>
                  <a:gd name="T27" fmla="*/ 159 h 256"/>
                  <a:gd name="T28" fmla="*/ 94 w 111"/>
                  <a:gd name="T29" fmla="*/ 153 h 256"/>
                  <a:gd name="T30" fmla="*/ 78 w 111"/>
                  <a:gd name="T31" fmla="*/ 139 h 256"/>
                  <a:gd name="T32" fmla="*/ 65 w 111"/>
                  <a:gd name="T33" fmla="*/ 130 h 256"/>
                  <a:gd name="T34" fmla="*/ 56 w 111"/>
                  <a:gd name="T35" fmla="*/ 130 h 256"/>
                  <a:gd name="T36" fmla="*/ 44 w 111"/>
                  <a:gd name="T37" fmla="*/ 134 h 256"/>
                  <a:gd name="T38" fmla="*/ 37 w 111"/>
                  <a:gd name="T39" fmla="*/ 117 h 256"/>
                  <a:gd name="T40" fmla="*/ 23 w 111"/>
                  <a:gd name="T41" fmla="*/ 111 h 256"/>
                  <a:gd name="T42" fmla="*/ 37 w 111"/>
                  <a:gd name="T43" fmla="*/ 101 h 256"/>
                  <a:gd name="T44" fmla="*/ 49 w 111"/>
                  <a:gd name="T45" fmla="*/ 103 h 256"/>
                  <a:gd name="T46" fmla="*/ 55 w 111"/>
                  <a:gd name="T47" fmla="*/ 88 h 256"/>
                  <a:gd name="T48" fmla="*/ 63 w 111"/>
                  <a:gd name="T49" fmla="*/ 77 h 256"/>
                  <a:gd name="T50" fmla="*/ 72 w 111"/>
                  <a:gd name="T51" fmla="*/ 71 h 256"/>
                  <a:gd name="T52" fmla="*/ 76 w 111"/>
                  <a:gd name="T53" fmla="*/ 62 h 256"/>
                  <a:gd name="T54" fmla="*/ 82 w 111"/>
                  <a:gd name="T55" fmla="*/ 63 h 256"/>
                  <a:gd name="T56" fmla="*/ 88 w 111"/>
                  <a:gd name="T57" fmla="*/ 66 h 256"/>
                  <a:gd name="T58" fmla="*/ 86 w 111"/>
                  <a:gd name="T59" fmla="*/ 53 h 256"/>
                  <a:gd name="T60" fmla="*/ 81 w 111"/>
                  <a:gd name="T61" fmla="*/ 43 h 256"/>
                  <a:gd name="T62" fmla="*/ 72 w 111"/>
                  <a:gd name="T63" fmla="*/ 38 h 256"/>
                  <a:gd name="T64" fmla="*/ 63 w 111"/>
                  <a:gd name="T65" fmla="*/ 30 h 256"/>
                  <a:gd name="T66" fmla="*/ 56 w 111"/>
                  <a:gd name="T67" fmla="*/ 45 h 256"/>
                  <a:gd name="T68" fmla="*/ 53 w 111"/>
                  <a:gd name="T69" fmla="*/ 49 h 256"/>
                  <a:gd name="T70" fmla="*/ 43 w 111"/>
                  <a:gd name="T71" fmla="*/ 43 h 256"/>
                  <a:gd name="T72" fmla="*/ 44 w 111"/>
                  <a:gd name="T73" fmla="*/ 32 h 256"/>
                  <a:gd name="T74" fmla="*/ 56 w 111"/>
                  <a:gd name="T75" fmla="*/ 21 h 256"/>
                  <a:gd name="T76" fmla="*/ 60 w 111"/>
                  <a:gd name="T77" fmla="*/ 12 h 256"/>
                  <a:gd name="T78" fmla="*/ 69 w 111"/>
                  <a:gd name="T79" fmla="*/ 17 h 256"/>
                  <a:gd name="T80" fmla="*/ 74 w 111"/>
                  <a:gd name="T81" fmla="*/ 31 h 256"/>
                  <a:gd name="T82" fmla="*/ 80 w 111"/>
                  <a:gd name="T83" fmla="*/ 23 h 256"/>
                  <a:gd name="T84" fmla="*/ 82 w 111"/>
                  <a:gd name="T85" fmla="*/ 17 h 256"/>
                  <a:gd name="T86" fmla="*/ 77 w 111"/>
                  <a:gd name="T87" fmla="*/ 8 h 256"/>
                  <a:gd name="T88" fmla="*/ 64 w 111"/>
                  <a:gd name="T89" fmla="*/ 4 h 256"/>
                  <a:gd name="T90" fmla="*/ 51 w 111"/>
                  <a:gd name="T91" fmla="*/ 7 h 256"/>
                  <a:gd name="T92" fmla="*/ 51 w 111"/>
                  <a:gd name="T93" fmla="*/ 15 h 256"/>
                  <a:gd name="T94" fmla="*/ 43 w 111"/>
                  <a:gd name="T95" fmla="*/ 10 h 256"/>
                  <a:gd name="T96" fmla="*/ 39 w 111"/>
                  <a:gd name="T97" fmla="*/ 14 h 256"/>
                  <a:gd name="T98" fmla="*/ 32 w 111"/>
                  <a:gd name="T99" fmla="*/ 23 h 256"/>
                  <a:gd name="T100" fmla="*/ 25 w 111"/>
                  <a:gd name="T101" fmla="*/ 34 h 256"/>
                  <a:gd name="T102" fmla="*/ 19 w 111"/>
                  <a:gd name="T103" fmla="*/ 44 h 256"/>
                  <a:gd name="T104" fmla="*/ 13 w 111"/>
                  <a:gd name="T105" fmla="*/ 56 h 256"/>
                  <a:gd name="T106" fmla="*/ 9 w 111"/>
                  <a:gd name="T107" fmla="*/ 67 h 256"/>
                  <a:gd name="T108" fmla="*/ 3 w 111"/>
                  <a:gd name="T109" fmla="*/ 86 h 256"/>
                  <a:gd name="T110" fmla="*/ 2 w 111"/>
                  <a:gd name="T111" fmla="*/ 107 h 256"/>
                  <a:gd name="T112" fmla="*/ 7 w 111"/>
                  <a:gd name="T113" fmla="*/ 106 h 256"/>
                  <a:gd name="T114" fmla="*/ 24 w 111"/>
                  <a:gd name="T115" fmla="*/ 124 h 256"/>
                  <a:gd name="T116" fmla="*/ 37 w 111"/>
                  <a:gd name="T117" fmla="*/ 133 h 256"/>
                  <a:gd name="T118" fmla="*/ 47 w 111"/>
                  <a:gd name="T119" fmla="*/ 138 h 256"/>
                  <a:gd name="T120" fmla="*/ 47 w 111"/>
                  <a:gd name="T121" fmla="*/ 151 h 256"/>
                  <a:gd name="T122" fmla="*/ 48 w 111"/>
                  <a:gd name="T123"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 h="256">
                    <a:moveTo>
                      <a:pt x="52" y="176"/>
                    </a:moveTo>
                    <a:cubicBezTo>
                      <a:pt x="52" y="177"/>
                      <a:pt x="55" y="180"/>
                      <a:pt x="56" y="181"/>
                    </a:cubicBezTo>
                    <a:cubicBezTo>
                      <a:pt x="57" y="182"/>
                      <a:pt x="60" y="187"/>
                      <a:pt x="60" y="189"/>
                    </a:cubicBezTo>
                    <a:cubicBezTo>
                      <a:pt x="61" y="191"/>
                      <a:pt x="61" y="193"/>
                      <a:pt x="60" y="194"/>
                    </a:cubicBezTo>
                    <a:cubicBezTo>
                      <a:pt x="60" y="195"/>
                      <a:pt x="61" y="196"/>
                      <a:pt x="61" y="197"/>
                    </a:cubicBezTo>
                    <a:cubicBezTo>
                      <a:pt x="61" y="197"/>
                      <a:pt x="60" y="202"/>
                      <a:pt x="60" y="204"/>
                    </a:cubicBezTo>
                    <a:cubicBezTo>
                      <a:pt x="61" y="206"/>
                      <a:pt x="58" y="213"/>
                      <a:pt x="58" y="216"/>
                    </a:cubicBezTo>
                    <a:cubicBezTo>
                      <a:pt x="58" y="219"/>
                      <a:pt x="60" y="223"/>
                      <a:pt x="60" y="223"/>
                    </a:cubicBezTo>
                    <a:cubicBezTo>
                      <a:pt x="61" y="223"/>
                      <a:pt x="61" y="226"/>
                      <a:pt x="60" y="226"/>
                    </a:cubicBezTo>
                    <a:cubicBezTo>
                      <a:pt x="59" y="227"/>
                      <a:pt x="58" y="229"/>
                      <a:pt x="58" y="229"/>
                    </a:cubicBezTo>
                    <a:cubicBezTo>
                      <a:pt x="59" y="229"/>
                      <a:pt x="58" y="232"/>
                      <a:pt x="59" y="233"/>
                    </a:cubicBezTo>
                    <a:cubicBezTo>
                      <a:pt x="59" y="234"/>
                      <a:pt x="60" y="241"/>
                      <a:pt x="60" y="242"/>
                    </a:cubicBezTo>
                    <a:cubicBezTo>
                      <a:pt x="60" y="244"/>
                      <a:pt x="62" y="248"/>
                      <a:pt x="63" y="249"/>
                    </a:cubicBezTo>
                    <a:cubicBezTo>
                      <a:pt x="63" y="251"/>
                      <a:pt x="64" y="253"/>
                      <a:pt x="64" y="254"/>
                    </a:cubicBezTo>
                    <a:cubicBezTo>
                      <a:pt x="64" y="254"/>
                      <a:pt x="64" y="254"/>
                      <a:pt x="64" y="254"/>
                    </a:cubicBezTo>
                    <a:cubicBezTo>
                      <a:pt x="64" y="254"/>
                      <a:pt x="66" y="255"/>
                      <a:pt x="67" y="255"/>
                    </a:cubicBezTo>
                    <a:cubicBezTo>
                      <a:pt x="67" y="256"/>
                      <a:pt x="71" y="256"/>
                      <a:pt x="72" y="255"/>
                    </a:cubicBezTo>
                    <a:cubicBezTo>
                      <a:pt x="74" y="255"/>
                      <a:pt x="72" y="254"/>
                      <a:pt x="72" y="253"/>
                    </a:cubicBezTo>
                    <a:cubicBezTo>
                      <a:pt x="71" y="253"/>
                      <a:pt x="71" y="250"/>
                      <a:pt x="70" y="250"/>
                    </a:cubicBezTo>
                    <a:cubicBezTo>
                      <a:pt x="70" y="249"/>
                      <a:pt x="69" y="246"/>
                      <a:pt x="70" y="245"/>
                    </a:cubicBezTo>
                    <a:cubicBezTo>
                      <a:pt x="70" y="244"/>
                      <a:pt x="73" y="243"/>
                      <a:pt x="73" y="242"/>
                    </a:cubicBezTo>
                    <a:cubicBezTo>
                      <a:pt x="73" y="241"/>
                      <a:pt x="73" y="238"/>
                      <a:pt x="73" y="238"/>
                    </a:cubicBezTo>
                    <a:cubicBezTo>
                      <a:pt x="72" y="237"/>
                      <a:pt x="73" y="233"/>
                      <a:pt x="72" y="231"/>
                    </a:cubicBezTo>
                    <a:cubicBezTo>
                      <a:pt x="72" y="229"/>
                      <a:pt x="76" y="227"/>
                      <a:pt x="76" y="226"/>
                    </a:cubicBezTo>
                    <a:cubicBezTo>
                      <a:pt x="76" y="224"/>
                      <a:pt x="80" y="223"/>
                      <a:pt x="81" y="222"/>
                    </a:cubicBezTo>
                    <a:cubicBezTo>
                      <a:pt x="82" y="221"/>
                      <a:pt x="83" y="217"/>
                      <a:pt x="83" y="216"/>
                    </a:cubicBezTo>
                    <a:cubicBezTo>
                      <a:pt x="82" y="215"/>
                      <a:pt x="84" y="214"/>
                      <a:pt x="85" y="214"/>
                    </a:cubicBezTo>
                    <a:cubicBezTo>
                      <a:pt x="86" y="214"/>
                      <a:pt x="87" y="213"/>
                      <a:pt x="87" y="213"/>
                    </a:cubicBezTo>
                    <a:cubicBezTo>
                      <a:pt x="88" y="213"/>
                      <a:pt x="89" y="211"/>
                      <a:pt x="89" y="211"/>
                    </a:cubicBezTo>
                    <a:cubicBezTo>
                      <a:pt x="90" y="211"/>
                      <a:pt x="91" y="206"/>
                      <a:pt x="92" y="205"/>
                    </a:cubicBezTo>
                    <a:cubicBezTo>
                      <a:pt x="93" y="204"/>
                      <a:pt x="94" y="201"/>
                      <a:pt x="94" y="201"/>
                    </a:cubicBezTo>
                    <a:cubicBezTo>
                      <a:pt x="94" y="200"/>
                      <a:pt x="95" y="197"/>
                      <a:pt x="96" y="197"/>
                    </a:cubicBezTo>
                    <a:cubicBezTo>
                      <a:pt x="96" y="196"/>
                      <a:pt x="100" y="194"/>
                      <a:pt x="101" y="194"/>
                    </a:cubicBezTo>
                    <a:cubicBezTo>
                      <a:pt x="102" y="193"/>
                      <a:pt x="103" y="187"/>
                      <a:pt x="103" y="185"/>
                    </a:cubicBezTo>
                    <a:cubicBezTo>
                      <a:pt x="103" y="183"/>
                      <a:pt x="105" y="180"/>
                      <a:pt x="105" y="179"/>
                    </a:cubicBezTo>
                    <a:cubicBezTo>
                      <a:pt x="105" y="178"/>
                      <a:pt x="106" y="178"/>
                      <a:pt x="106" y="177"/>
                    </a:cubicBezTo>
                    <a:cubicBezTo>
                      <a:pt x="106" y="177"/>
                      <a:pt x="107" y="174"/>
                      <a:pt x="108" y="174"/>
                    </a:cubicBezTo>
                    <a:cubicBezTo>
                      <a:pt x="109" y="173"/>
                      <a:pt x="111" y="170"/>
                      <a:pt x="111" y="170"/>
                    </a:cubicBezTo>
                    <a:cubicBezTo>
                      <a:pt x="111" y="169"/>
                      <a:pt x="111" y="168"/>
                      <a:pt x="111" y="166"/>
                    </a:cubicBezTo>
                    <a:cubicBezTo>
                      <a:pt x="111" y="166"/>
                      <a:pt x="111" y="166"/>
                      <a:pt x="111" y="165"/>
                    </a:cubicBezTo>
                    <a:cubicBezTo>
                      <a:pt x="111" y="162"/>
                      <a:pt x="111" y="162"/>
                      <a:pt x="111" y="162"/>
                    </a:cubicBezTo>
                    <a:cubicBezTo>
                      <a:pt x="111" y="160"/>
                      <a:pt x="109" y="158"/>
                      <a:pt x="108" y="159"/>
                    </a:cubicBezTo>
                    <a:cubicBezTo>
                      <a:pt x="108" y="159"/>
                      <a:pt x="105" y="157"/>
                      <a:pt x="104" y="156"/>
                    </a:cubicBezTo>
                    <a:cubicBezTo>
                      <a:pt x="103" y="156"/>
                      <a:pt x="100" y="156"/>
                      <a:pt x="99" y="156"/>
                    </a:cubicBezTo>
                    <a:cubicBezTo>
                      <a:pt x="98" y="156"/>
                      <a:pt x="95" y="153"/>
                      <a:pt x="94" y="153"/>
                    </a:cubicBezTo>
                    <a:cubicBezTo>
                      <a:pt x="93" y="153"/>
                      <a:pt x="90" y="152"/>
                      <a:pt x="89" y="152"/>
                    </a:cubicBezTo>
                    <a:cubicBezTo>
                      <a:pt x="89" y="151"/>
                      <a:pt x="88" y="147"/>
                      <a:pt x="86" y="145"/>
                    </a:cubicBezTo>
                    <a:cubicBezTo>
                      <a:pt x="83" y="144"/>
                      <a:pt x="79" y="140"/>
                      <a:pt x="78" y="139"/>
                    </a:cubicBezTo>
                    <a:cubicBezTo>
                      <a:pt x="78" y="138"/>
                      <a:pt x="73" y="135"/>
                      <a:pt x="72" y="134"/>
                    </a:cubicBezTo>
                    <a:cubicBezTo>
                      <a:pt x="70" y="134"/>
                      <a:pt x="68" y="133"/>
                      <a:pt x="68" y="134"/>
                    </a:cubicBezTo>
                    <a:cubicBezTo>
                      <a:pt x="68" y="134"/>
                      <a:pt x="66" y="131"/>
                      <a:pt x="65" y="130"/>
                    </a:cubicBezTo>
                    <a:cubicBezTo>
                      <a:pt x="64" y="130"/>
                      <a:pt x="61" y="129"/>
                      <a:pt x="61" y="130"/>
                    </a:cubicBezTo>
                    <a:cubicBezTo>
                      <a:pt x="61" y="130"/>
                      <a:pt x="59" y="130"/>
                      <a:pt x="58" y="129"/>
                    </a:cubicBezTo>
                    <a:cubicBezTo>
                      <a:pt x="58" y="129"/>
                      <a:pt x="57" y="130"/>
                      <a:pt x="56" y="130"/>
                    </a:cubicBezTo>
                    <a:cubicBezTo>
                      <a:pt x="55" y="130"/>
                      <a:pt x="53" y="134"/>
                      <a:pt x="52" y="135"/>
                    </a:cubicBezTo>
                    <a:cubicBezTo>
                      <a:pt x="51" y="135"/>
                      <a:pt x="49" y="134"/>
                      <a:pt x="49" y="133"/>
                    </a:cubicBezTo>
                    <a:cubicBezTo>
                      <a:pt x="48" y="133"/>
                      <a:pt x="45" y="134"/>
                      <a:pt x="44" y="134"/>
                    </a:cubicBezTo>
                    <a:cubicBezTo>
                      <a:pt x="44" y="135"/>
                      <a:pt x="42" y="131"/>
                      <a:pt x="42" y="129"/>
                    </a:cubicBezTo>
                    <a:cubicBezTo>
                      <a:pt x="43" y="127"/>
                      <a:pt x="41" y="123"/>
                      <a:pt x="39" y="123"/>
                    </a:cubicBezTo>
                    <a:cubicBezTo>
                      <a:pt x="37" y="123"/>
                      <a:pt x="37" y="118"/>
                      <a:pt x="37" y="117"/>
                    </a:cubicBezTo>
                    <a:cubicBezTo>
                      <a:pt x="37" y="115"/>
                      <a:pt x="34" y="114"/>
                      <a:pt x="33" y="114"/>
                    </a:cubicBezTo>
                    <a:cubicBezTo>
                      <a:pt x="32" y="114"/>
                      <a:pt x="30" y="116"/>
                      <a:pt x="30" y="117"/>
                    </a:cubicBezTo>
                    <a:cubicBezTo>
                      <a:pt x="29" y="118"/>
                      <a:pt x="22" y="116"/>
                      <a:pt x="23" y="111"/>
                    </a:cubicBezTo>
                    <a:cubicBezTo>
                      <a:pt x="24" y="107"/>
                      <a:pt x="27" y="102"/>
                      <a:pt x="28" y="101"/>
                    </a:cubicBezTo>
                    <a:cubicBezTo>
                      <a:pt x="29" y="101"/>
                      <a:pt x="34" y="101"/>
                      <a:pt x="35" y="101"/>
                    </a:cubicBezTo>
                    <a:cubicBezTo>
                      <a:pt x="36" y="102"/>
                      <a:pt x="37" y="101"/>
                      <a:pt x="37" y="101"/>
                    </a:cubicBezTo>
                    <a:cubicBezTo>
                      <a:pt x="38" y="101"/>
                      <a:pt x="42" y="101"/>
                      <a:pt x="43" y="101"/>
                    </a:cubicBezTo>
                    <a:cubicBezTo>
                      <a:pt x="44" y="102"/>
                      <a:pt x="46" y="107"/>
                      <a:pt x="47" y="107"/>
                    </a:cubicBezTo>
                    <a:cubicBezTo>
                      <a:pt x="48" y="108"/>
                      <a:pt x="49" y="104"/>
                      <a:pt x="49" y="103"/>
                    </a:cubicBezTo>
                    <a:cubicBezTo>
                      <a:pt x="49" y="102"/>
                      <a:pt x="48" y="100"/>
                      <a:pt x="48" y="100"/>
                    </a:cubicBezTo>
                    <a:cubicBezTo>
                      <a:pt x="48" y="99"/>
                      <a:pt x="50" y="93"/>
                      <a:pt x="52" y="92"/>
                    </a:cubicBezTo>
                    <a:cubicBezTo>
                      <a:pt x="54" y="91"/>
                      <a:pt x="56" y="88"/>
                      <a:pt x="55" y="88"/>
                    </a:cubicBezTo>
                    <a:cubicBezTo>
                      <a:pt x="55" y="87"/>
                      <a:pt x="57" y="87"/>
                      <a:pt x="57" y="87"/>
                    </a:cubicBezTo>
                    <a:cubicBezTo>
                      <a:pt x="58" y="86"/>
                      <a:pt x="57" y="82"/>
                      <a:pt x="58" y="81"/>
                    </a:cubicBezTo>
                    <a:cubicBezTo>
                      <a:pt x="59" y="80"/>
                      <a:pt x="62" y="78"/>
                      <a:pt x="63" y="77"/>
                    </a:cubicBezTo>
                    <a:cubicBezTo>
                      <a:pt x="65" y="77"/>
                      <a:pt x="65" y="74"/>
                      <a:pt x="65" y="73"/>
                    </a:cubicBezTo>
                    <a:cubicBezTo>
                      <a:pt x="65" y="73"/>
                      <a:pt x="68" y="70"/>
                      <a:pt x="70" y="70"/>
                    </a:cubicBezTo>
                    <a:cubicBezTo>
                      <a:pt x="71" y="69"/>
                      <a:pt x="73" y="71"/>
                      <a:pt x="72" y="71"/>
                    </a:cubicBezTo>
                    <a:cubicBezTo>
                      <a:pt x="73" y="71"/>
                      <a:pt x="75" y="69"/>
                      <a:pt x="76" y="69"/>
                    </a:cubicBezTo>
                    <a:cubicBezTo>
                      <a:pt x="77" y="68"/>
                      <a:pt x="76" y="66"/>
                      <a:pt x="75" y="65"/>
                    </a:cubicBezTo>
                    <a:cubicBezTo>
                      <a:pt x="75" y="65"/>
                      <a:pt x="75" y="62"/>
                      <a:pt x="76" y="62"/>
                    </a:cubicBezTo>
                    <a:cubicBezTo>
                      <a:pt x="77" y="62"/>
                      <a:pt x="78" y="59"/>
                      <a:pt x="77" y="59"/>
                    </a:cubicBezTo>
                    <a:cubicBezTo>
                      <a:pt x="77" y="59"/>
                      <a:pt x="81" y="59"/>
                      <a:pt x="83" y="58"/>
                    </a:cubicBezTo>
                    <a:cubicBezTo>
                      <a:pt x="84" y="57"/>
                      <a:pt x="83" y="61"/>
                      <a:pt x="82" y="63"/>
                    </a:cubicBezTo>
                    <a:cubicBezTo>
                      <a:pt x="81" y="64"/>
                      <a:pt x="83" y="66"/>
                      <a:pt x="84" y="65"/>
                    </a:cubicBezTo>
                    <a:cubicBezTo>
                      <a:pt x="84" y="65"/>
                      <a:pt x="85" y="66"/>
                      <a:pt x="85" y="66"/>
                    </a:cubicBezTo>
                    <a:cubicBezTo>
                      <a:pt x="85" y="67"/>
                      <a:pt x="87" y="66"/>
                      <a:pt x="88" y="66"/>
                    </a:cubicBezTo>
                    <a:cubicBezTo>
                      <a:pt x="89" y="67"/>
                      <a:pt x="89" y="65"/>
                      <a:pt x="90" y="64"/>
                    </a:cubicBezTo>
                    <a:cubicBezTo>
                      <a:pt x="90" y="63"/>
                      <a:pt x="87" y="62"/>
                      <a:pt x="87" y="61"/>
                    </a:cubicBezTo>
                    <a:cubicBezTo>
                      <a:pt x="86" y="60"/>
                      <a:pt x="86" y="54"/>
                      <a:pt x="86" y="53"/>
                    </a:cubicBezTo>
                    <a:cubicBezTo>
                      <a:pt x="86" y="51"/>
                      <a:pt x="84" y="49"/>
                      <a:pt x="84" y="50"/>
                    </a:cubicBezTo>
                    <a:cubicBezTo>
                      <a:pt x="83" y="50"/>
                      <a:pt x="82" y="47"/>
                      <a:pt x="82" y="46"/>
                    </a:cubicBezTo>
                    <a:cubicBezTo>
                      <a:pt x="81" y="45"/>
                      <a:pt x="80" y="44"/>
                      <a:pt x="81" y="43"/>
                    </a:cubicBezTo>
                    <a:cubicBezTo>
                      <a:pt x="81" y="42"/>
                      <a:pt x="78" y="39"/>
                      <a:pt x="77" y="38"/>
                    </a:cubicBezTo>
                    <a:cubicBezTo>
                      <a:pt x="76" y="37"/>
                      <a:pt x="75" y="37"/>
                      <a:pt x="75" y="38"/>
                    </a:cubicBezTo>
                    <a:cubicBezTo>
                      <a:pt x="75" y="38"/>
                      <a:pt x="73" y="38"/>
                      <a:pt x="72" y="38"/>
                    </a:cubicBezTo>
                    <a:cubicBezTo>
                      <a:pt x="72" y="38"/>
                      <a:pt x="71" y="35"/>
                      <a:pt x="71" y="34"/>
                    </a:cubicBezTo>
                    <a:cubicBezTo>
                      <a:pt x="71" y="33"/>
                      <a:pt x="67" y="32"/>
                      <a:pt x="67" y="31"/>
                    </a:cubicBezTo>
                    <a:cubicBezTo>
                      <a:pt x="66" y="30"/>
                      <a:pt x="64" y="31"/>
                      <a:pt x="63" y="30"/>
                    </a:cubicBezTo>
                    <a:cubicBezTo>
                      <a:pt x="63" y="30"/>
                      <a:pt x="61" y="29"/>
                      <a:pt x="60" y="29"/>
                    </a:cubicBezTo>
                    <a:cubicBezTo>
                      <a:pt x="60" y="29"/>
                      <a:pt x="60" y="38"/>
                      <a:pt x="60" y="40"/>
                    </a:cubicBezTo>
                    <a:cubicBezTo>
                      <a:pt x="59" y="43"/>
                      <a:pt x="57" y="45"/>
                      <a:pt x="56" y="45"/>
                    </a:cubicBezTo>
                    <a:cubicBezTo>
                      <a:pt x="56" y="45"/>
                      <a:pt x="56" y="46"/>
                      <a:pt x="57" y="46"/>
                    </a:cubicBezTo>
                    <a:cubicBezTo>
                      <a:pt x="57" y="46"/>
                      <a:pt x="55" y="49"/>
                      <a:pt x="55" y="50"/>
                    </a:cubicBezTo>
                    <a:cubicBezTo>
                      <a:pt x="55" y="52"/>
                      <a:pt x="53" y="50"/>
                      <a:pt x="53" y="49"/>
                    </a:cubicBezTo>
                    <a:cubicBezTo>
                      <a:pt x="52" y="47"/>
                      <a:pt x="51" y="45"/>
                      <a:pt x="50" y="46"/>
                    </a:cubicBezTo>
                    <a:cubicBezTo>
                      <a:pt x="50" y="46"/>
                      <a:pt x="49" y="45"/>
                      <a:pt x="48" y="45"/>
                    </a:cubicBezTo>
                    <a:cubicBezTo>
                      <a:pt x="48" y="46"/>
                      <a:pt x="44" y="43"/>
                      <a:pt x="43" y="43"/>
                    </a:cubicBezTo>
                    <a:cubicBezTo>
                      <a:pt x="42" y="42"/>
                      <a:pt x="41" y="38"/>
                      <a:pt x="40" y="37"/>
                    </a:cubicBezTo>
                    <a:cubicBezTo>
                      <a:pt x="40" y="37"/>
                      <a:pt x="40" y="37"/>
                      <a:pt x="40" y="36"/>
                    </a:cubicBezTo>
                    <a:cubicBezTo>
                      <a:pt x="40" y="35"/>
                      <a:pt x="43" y="33"/>
                      <a:pt x="44" y="32"/>
                    </a:cubicBezTo>
                    <a:cubicBezTo>
                      <a:pt x="44" y="31"/>
                      <a:pt x="47" y="27"/>
                      <a:pt x="48" y="27"/>
                    </a:cubicBezTo>
                    <a:cubicBezTo>
                      <a:pt x="49" y="26"/>
                      <a:pt x="50" y="24"/>
                      <a:pt x="50" y="23"/>
                    </a:cubicBezTo>
                    <a:cubicBezTo>
                      <a:pt x="50" y="23"/>
                      <a:pt x="55" y="21"/>
                      <a:pt x="56" y="21"/>
                    </a:cubicBezTo>
                    <a:cubicBezTo>
                      <a:pt x="58" y="20"/>
                      <a:pt x="59" y="16"/>
                      <a:pt x="59" y="15"/>
                    </a:cubicBezTo>
                    <a:cubicBezTo>
                      <a:pt x="59" y="14"/>
                      <a:pt x="58" y="12"/>
                      <a:pt x="58" y="12"/>
                    </a:cubicBezTo>
                    <a:cubicBezTo>
                      <a:pt x="57" y="12"/>
                      <a:pt x="60" y="12"/>
                      <a:pt x="60" y="12"/>
                    </a:cubicBezTo>
                    <a:cubicBezTo>
                      <a:pt x="61" y="12"/>
                      <a:pt x="64" y="11"/>
                      <a:pt x="65" y="12"/>
                    </a:cubicBezTo>
                    <a:cubicBezTo>
                      <a:pt x="66" y="12"/>
                      <a:pt x="68" y="14"/>
                      <a:pt x="69" y="14"/>
                    </a:cubicBezTo>
                    <a:cubicBezTo>
                      <a:pt x="69" y="14"/>
                      <a:pt x="69" y="14"/>
                      <a:pt x="69" y="17"/>
                    </a:cubicBezTo>
                    <a:cubicBezTo>
                      <a:pt x="69" y="22"/>
                      <a:pt x="69" y="22"/>
                      <a:pt x="69" y="22"/>
                    </a:cubicBezTo>
                    <a:cubicBezTo>
                      <a:pt x="65" y="24"/>
                      <a:pt x="63" y="27"/>
                      <a:pt x="65" y="26"/>
                    </a:cubicBezTo>
                    <a:cubicBezTo>
                      <a:pt x="66" y="26"/>
                      <a:pt x="73" y="29"/>
                      <a:pt x="74" y="31"/>
                    </a:cubicBezTo>
                    <a:cubicBezTo>
                      <a:pt x="76" y="32"/>
                      <a:pt x="77" y="29"/>
                      <a:pt x="77" y="28"/>
                    </a:cubicBezTo>
                    <a:cubicBezTo>
                      <a:pt x="78" y="27"/>
                      <a:pt x="78" y="24"/>
                      <a:pt x="77" y="23"/>
                    </a:cubicBezTo>
                    <a:cubicBezTo>
                      <a:pt x="77" y="22"/>
                      <a:pt x="79" y="23"/>
                      <a:pt x="80" y="23"/>
                    </a:cubicBezTo>
                    <a:cubicBezTo>
                      <a:pt x="81" y="24"/>
                      <a:pt x="81" y="22"/>
                      <a:pt x="82" y="22"/>
                    </a:cubicBezTo>
                    <a:cubicBezTo>
                      <a:pt x="83" y="22"/>
                      <a:pt x="83" y="19"/>
                      <a:pt x="83" y="19"/>
                    </a:cubicBezTo>
                    <a:cubicBezTo>
                      <a:pt x="83" y="18"/>
                      <a:pt x="82" y="18"/>
                      <a:pt x="82" y="17"/>
                    </a:cubicBezTo>
                    <a:cubicBezTo>
                      <a:pt x="82" y="16"/>
                      <a:pt x="79" y="15"/>
                      <a:pt x="78" y="15"/>
                    </a:cubicBezTo>
                    <a:cubicBezTo>
                      <a:pt x="77" y="14"/>
                      <a:pt x="77" y="12"/>
                      <a:pt x="77" y="12"/>
                    </a:cubicBezTo>
                    <a:cubicBezTo>
                      <a:pt x="78" y="12"/>
                      <a:pt x="77" y="9"/>
                      <a:pt x="77" y="8"/>
                    </a:cubicBezTo>
                    <a:cubicBezTo>
                      <a:pt x="76" y="8"/>
                      <a:pt x="73" y="7"/>
                      <a:pt x="72" y="7"/>
                    </a:cubicBezTo>
                    <a:cubicBezTo>
                      <a:pt x="71" y="7"/>
                      <a:pt x="70" y="5"/>
                      <a:pt x="70" y="4"/>
                    </a:cubicBezTo>
                    <a:cubicBezTo>
                      <a:pt x="69" y="4"/>
                      <a:pt x="65" y="3"/>
                      <a:pt x="64" y="4"/>
                    </a:cubicBezTo>
                    <a:cubicBezTo>
                      <a:pt x="63" y="4"/>
                      <a:pt x="61" y="1"/>
                      <a:pt x="60" y="2"/>
                    </a:cubicBezTo>
                    <a:cubicBezTo>
                      <a:pt x="58" y="3"/>
                      <a:pt x="57" y="1"/>
                      <a:pt x="56" y="0"/>
                    </a:cubicBezTo>
                    <a:cubicBezTo>
                      <a:pt x="55" y="0"/>
                      <a:pt x="51" y="4"/>
                      <a:pt x="51" y="7"/>
                    </a:cubicBezTo>
                    <a:cubicBezTo>
                      <a:pt x="52" y="10"/>
                      <a:pt x="53" y="12"/>
                      <a:pt x="54" y="13"/>
                    </a:cubicBezTo>
                    <a:cubicBezTo>
                      <a:pt x="54" y="13"/>
                      <a:pt x="53" y="15"/>
                      <a:pt x="53" y="16"/>
                    </a:cubicBezTo>
                    <a:cubicBezTo>
                      <a:pt x="52" y="17"/>
                      <a:pt x="51" y="15"/>
                      <a:pt x="51" y="15"/>
                    </a:cubicBezTo>
                    <a:cubicBezTo>
                      <a:pt x="52" y="14"/>
                      <a:pt x="49" y="11"/>
                      <a:pt x="49" y="10"/>
                    </a:cubicBezTo>
                    <a:cubicBezTo>
                      <a:pt x="48" y="9"/>
                      <a:pt x="46" y="8"/>
                      <a:pt x="45" y="8"/>
                    </a:cubicBezTo>
                    <a:cubicBezTo>
                      <a:pt x="44" y="8"/>
                      <a:pt x="43" y="9"/>
                      <a:pt x="43" y="10"/>
                    </a:cubicBezTo>
                    <a:cubicBezTo>
                      <a:pt x="43" y="11"/>
                      <a:pt x="43" y="12"/>
                      <a:pt x="43" y="13"/>
                    </a:cubicBezTo>
                    <a:cubicBezTo>
                      <a:pt x="42" y="15"/>
                      <a:pt x="41" y="15"/>
                      <a:pt x="41" y="15"/>
                    </a:cubicBezTo>
                    <a:cubicBezTo>
                      <a:pt x="41" y="14"/>
                      <a:pt x="40" y="14"/>
                      <a:pt x="39" y="14"/>
                    </a:cubicBezTo>
                    <a:cubicBezTo>
                      <a:pt x="38" y="15"/>
                      <a:pt x="38" y="16"/>
                      <a:pt x="37" y="17"/>
                    </a:cubicBezTo>
                    <a:cubicBezTo>
                      <a:pt x="36" y="18"/>
                      <a:pt x="35" y="19"/>
                      <a:pt x="35" y="20"/>
                    </a:cubicBezTo>
                    <a:cubicBezTo>
                      <a:pt x="34" y="21"/>
                      <a:pt x="33" y="22"/>
                      <a:pt x="32" y="23"/>
                    </a:cubicBezTo>
                    <a:cubicBezTo>
                      <a:pt x="32" y="24"/>
                      <a:pt x="31" y="25"/>
                      <a:pt x="30" y="26"/>
                    </a:cubicBezTo>
                    <a:cubicBezTo>
                      <a:pt x="29" y="27"/>
                      <a:pt x="28" y="28"/>
                      <a:pt x="27" y="30"/>
                    </a:cubicBezTo>
                    <a:cubicBezTo>
                      <a:pt x="27" y="31"/>
                      <a:pt x="26" y="33"/>
                      <a:pt x="25" y="34"/>
                    </a:cubicBezTo>
                    <a:cubicBezTo>
                      <a:pt x="24" y="35"/>
                      <a:pt x="23" y="36"/>
                      <a:pt x="23" y="38"/>
                    </a:cubicBezTo>
                    <a:cubicBezTo>
                      <a:pt x="22" y="39"/>
                      <a:pt x="22" y="39"/>
                      <a:pt x="21" y="40"/>
                    </a:cubicBezTo>
                    <a:cubicBezTo>
                      <a:pt x="20" y="41"/>
                      <a:pt x="20" y="43"/>
                      <a:pt x="19" y="44"/>
                    </a:cubicBezTo>
                    <a:cubicBezTo>
                      <a:pt x="19" y="45"/>
                      <a:pt x="18" y="46"/>
                      <a:pt x="18" y="46"/>
                    </a:cubicBezTo>
                    <a:cubicBezTo>
                      <a:pt x="16" y="49"/>
                      <a:pt x="15" y="52"/>
                      <a:pt x="14" y="56"/>
                    </a:cubicBezTo>
                    <a:cubicBezTo>
                      <a:pt x="13" y="56"/>
                      <a:pt x="13" y="56"/>
                      <a:pt x="13" y="56"/>
                    </a:cubicBezTo>
                    <a:cubicBezTo>
                      <a:pt x="13" y="57"/>
                      <a:pt x="12" y="59"/>
                      <a:pt x="11" y="61"/>
                    </a:cubicBezTo>
                    <a:cubicBezTo>
                      <a:pt x="11" y="61"/>
                      <a:pt x="11" y="62"/>
                      <a:pt x="11" y="62"/>
                    </a:cubicBezTo>
                    <a:cubicBezTo>
                      <a:pt x="10" y="64"/>
                      <a:pt x="9" y="66"/>
                      <a:pt x="9" y="67"/>
                    </a:cubicBezTo>
                    <a:cubicBezTo>
                      <a:pt x="9" y="68"/>
                      <a:pt x="9" y="68"/>
                      <a:pt x="9" y="68"/>
                    </a:cubicBezTo>
                    <a:cubicBezTo>
                      <a:pt x="7" y="74"/>
                      <a:pt x="5" y="79"/>
                      <a:pt x="4" y="85"/>
                    </a:cubicBezTo>
                    <a:cubicBezTo>
                      <a:pt x="4" y="85"/>
                      <a:pt x="4" y="86"/>
                      <a:pt x="3" y="86"/>
                    </a:cubicBezTo>
                    <a:cubicBezTo>
                      <a:pt x="2" y="92"/>
                      <a:pt x="1" y="98"/>
                      <a:pt x="0" y="104"/>
                    </a:cubicBezTo>
                    <a:cubicBezTo>
                      <a:pt x="0" y="104"/>
                      <a:pt x="0" y="104"/>
                      <a:pt x="0" y="104"/>
                    </a:cubicBezTo>
                    <a:cubicBezTo>
                      <a:pt x="1" y="105"/>
                      <a:pt x="2" y="107"/>
                      <a:pt x="2" y="107"/>
                    </a:cubicBezTo>
                    <a:cubicBezTo>
                      <a:pt x="3" y="109"/>
                      <a:pt x="5" y="110"/>
                      <a:pt x="6" y="110"/>
                    </a:cubicBezTo>
                    <a:cubicBezTo>
                      <a:pt x="6" y="111"/>
                      <a:pt x="7" y="107"/>
                      <a:pt x="6" y="106"/>
                    </a:cubicBezTo>
                    <a:cubicBezTo>
                      <a:pt x="6" y="106"/>
                      <a:pt x="7" y="105"/>
                      <a:pt x="7" y="106"/>
                    </a:cubicBezTo>
                    <a:cubicBezTo>
                      <a:pt x="7" y="106"/>
                      <a:pt x="9" y="109"/>
                      <a:pt x="10" y="110"/>
                    </a:cubicBezTo>
                    <a:cubicBezTo>
                      <a:pt x="11" y="111"/>
                      <a:pt x="12" y="118"/>
                      <a:pt x="13" y="119"/>
                    </a:cubicBezTo>
                    <a:cubicBezTo>
                      <a:pt x="13" y="121"/>
                      <a:pt x="21" y="124"/>
                      <a:pt x="24" y="124"/>
                    </a:cubicBezTo>
                    <a:cubicBezTo>
                      <a:pt x="26" y="125"/>
                      <a:pt x="29" y="127"/>
                      <a:pt x="30" y="128"/>
                    </a:cubicBezTo>
                    <a:cubicBezTo>
                      <a:pt x="30" y="129"/>
                      <a:pt x="33" y="129"/>
                      <a:pt x="34" y="130"/>
                    </a:cubicBezTo>
                    <a:cubicBezTo>
                      <a:pt x="35" y="130"/>
                      <a:pt x="36" y="132"/>
                      <a:pt x="37" y="133"/>
                    </a:cubicBezTo>
                    <a:cubicBezTo>
                      <a:pt x="38" y="133"/>
                      <a:pt x="38" y="134"/>
                      <a:pt x="38" y="135"/>
                    </a:cubicBezTo>
                    <a:cubicBezTo>
                      <a:pt x="38" y="135"/>
                      <a:pt x="43" y="137"/>
                      <a:pt x="44" y="138"/>
                    </a:cubicBezTo>
                    <a:cubicBezTo>
                      <a:pt x="45" y="139"/>
                      <a:pt x="46" y="139"/>
                      <a:pt x="47" y="138"/>
                    </a:cubicBezTo>
                    <a:cubicBezTo>
                      <a:pt x="47" y="138"/>
                      <a:pt x="48" y="141"/>
                      <a:pt x="48" y="142"/>
                    </a:cubicBezTo>
                    <a:cubicBezTo>
                      <a:pt x="49" y="142"/>
                      <a:pt x="49" y="145"/>
                      <a:pt x="49" y="145"/>
                    </a:cubicBezTo>
                    <a:cubicBezTo>
                      <a:pt x="48" y="146"/>
                      <a:pt x="48" y="150"/>
                      <a:pt x="47" y="151"/>
                    </a:cubicBezTo>
                    <a:cubicBezTo>
                      <a:pt x="46" y="152"/>
                      <a:pt x="45" y="158"/>
                      <a:pt x="45" y="159"/>
                    </a:cubicBezTo>
                    <a:cubicBezTo>
                      <a:pt x="45" y="160"/>
                      <a:pt x="47" y="163"/>
                      <a:pt x="48" y="163"/>
                    </a:cubicBezTo>
                    <a:cubicBezTo>
                      <a:pt x="49" y="164"/>
                      <a:pt x="49" y="165"/>
                      <a:pt x="48" y="165"/>
                    </a:cubicBezTo>
                    <a:cubicBezTo>
                      <a:pt x="47" y="165"/>
                      <a:pt x="48" y="171"/>
                      <a:pt x="49" y="172"/>
                    </a:cubicBezTo>
                    <a:cubicBezTo>
                      <a:pt x="51" y="173"/>
                      <a:pt x="52" y="176"/>
                      <a:pt x="52" y="176"/>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Line 494"/>
              <p:cNvSpPr>
                <a:spLocks noChangeShapeType="1"/>
              </p:cNvSpPr>
              <p:nvPr/>
            </p:nvSpPr>
            <p:spPr bwMode="auto">
              <a:xfrm>
                <a:off x="5484812" y="19478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Line 495"/>
              <p:cNvSpPr>
                <a:spLocks noChangeShapeType="1"/>
              </p:cNvSpPr>
              <p:nvPr/>
            </p:nvSpPr>
            <p:spPr bwMode="auto">
              <a:xfrm>
                <a:off x="5484812" y="19478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Freeform 496"/>
              <p:cNvSpPr>
                <a:spLocks/>
              </p:cNvSpPr>
              <p:nvPr/>
            </p:nvSpPr>
            <p:spPr bwMode="auto">
              <a:xfrm>
                <a:off x="5451475" y="1766888"/>
                <a:ext cx="66675" cy="46038"/>
              </a:xfrm>
              <a:custGeom>
                <a:avLst/>
                <a:gdLst>
                  <a:gd name="T0" fmla="*/ 7 w 36"/>
                  <a:gd name="T1" fmla="*/ 24 h 25"/>
                  <a:gd name="T2" fmla="*/ 12 w 36"/>
                  <a:gd name="T3" fmla="*/ 22 h 25"/>
                  <a:gd name="T4" fmla="*/ 12 w 36"/>
                  <a:gd name="T5" fmla="*/ 20 h 25"/>
                  <a:gd name="T6" fmla="*/ 13 w 36"/>
                  <a:gd name="T7" fmla="*/ 20 h 25"/>
                  <a:gd name="T8" fmla="*/ 16 w 36"/>
                  <a:gd name="T9" fmla="*/ 15 h 25"/>
                  <a:gd name="T10" fmla="*/ 23 w 36"/>
                  <a:gd name="T11" fmla="*/ 11 h 25"/>
                  <a:gd name="T12" fmla="*/ 27 w 36"/>
                  <a:gd name="T13" fmla="*/ 8 h 25"/>
                  <a:gd name="T14" fmla="*/ 29 w 36"/>
                  <a:gd name="T15" fmla="*/ 5 h 25"/>
                  <a:gd name="T16" fmla="*/ 34 w 36"/>
                  <a:gd name="T17" fmla="*/ 2 h 25"/>
                  <a:gd name="T18" fmla="*/ 35 w 36"/>
                  <a:gd name="T19" fmla="*/ 0 h 25"/>
                  <a:gd name="T20" fmla="*/ 21 w 36"/>
                  <a:gd name="T21" fmla="*/ 7 h 25"/>
                  <a:gd name="T22" fmla="*/ 21 w 36"/>
                  <a:gd name="T23" fmla="*/ 8 h 25"/>
                  <a:gd name="T24" fmla="*/ 15 w 36"/>
                  <a:gd name="T25" fmla="*/ 12 h 25"/>
                  <a:gd name="T26" fmla="*/ 12 w 36"/>
                  <a:gd name="T27" fmla="*/ 14 h 25"/>
                  <a:gd name="T28" fmla="*/ 10 w 36"/>
                  <a:gd name="T29" fmla="*/ 16 h 25"/>
                  <a:gd name="T30" fmla="*/ 5 w 36"/>
                  <a:gd name="T31" fmla="*/ 20 h 25"/>
                  <a:gd name="T32" fmla="*/ 5 w 36"/>
                  <a:gd name="T33" fmla="*/ 20 h 25"/>
                  <a:gd name="T34" fmla="*/ 0 w 36"/>
                  <a:gd name="T35" fmla="*/ 25 h 25"/>
                  <a:gd name="T36" fmla="*/ 7 w 36"/>
                  <a:gd name="T3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5">
                    <a:moveTo>
                      <a:pt x="7" y="24"/>
                    </a:moveTo>
                    <a:cubicBezTo>
                      <a:pt x="9" y="23"/>
                      <a:pt x="12" y="23"/>
                      <a:pt x="12" y="22"/>
                    </a:cubicBezTo>
                    <a:cubicBezTo>
                      <a:pt x="12" y="22"/>
                      <a:pt x="12" y="20"/>
                      <a:pt x="12" y="20"/>
                    </a:cubicBezTo>
                    <a:cubicBezTo>
                      <a:pt x="13" y="20"/>
                      <a:pt x="13" y="20"/>
                      <a:pt x="13" y="20"/>
                    </a:cubicBezTo>
                    <a:cubicBezTo>
                      <a:pt x="14" y="20"/>
                      <a:pt x="15" y="16"/>
                      <a:pt x="16" y="15"/>
                    </a:cubicBezTo>
                    <a:cubicBezTo>
                      <a:pt x="17" y="14"/>
                      <a:pt x="22" y="12"/>
                      <a:pt x="23" y="11"/>
                    </a:cubicBezTo>
                    <a:cubicBezTo>
                      <a:pt x="24" y="11"/>
                      <a:pt x="26" y="8"/>
                      <a:pt x="27" y="8"/>
                    </a:cubicBezTo>
                    <a:cubicBezTo>
                      <a:pt x="28" y="8"/>
                      <a:pt x="30" y="6"/>
                      <a:pt x="29" y="5"/>
                    </a:cubicBezTo>
                    <a:cubicBezTo>
                      <a:pt x="29" y="5"/>
                      <a:pt x="33" y="3"/>
                      <a:pt x="34" y="2"/>
                    </a:cubicBezTo>
                    <a:cubicBezTo>
                      <a:pt x="35" y="2"/>
                      <a:pt x="36" y="0"/>
                      <a:pt x="35" y="0"/>
                    </a:cubicBezTo>
                    <a:cubicBezTo>
                      <a:pt x="35" y="0"/>
                      <a:pt x="28" y="4"/>
                      <a:pt x="21" y="7"/>
                    </a:cubicBezTo>
                    <a:cubicBezTo>
                      <a:pt x="21" y="8"/>
                      <a:pt x="21" y="8"/>
                      <a:pt x="21" y="8"/>
                    </a:cubicBezTo>
                    <a:cubicBezTo>
                      <a:pt x="19" y="9"/>
                      <a:pt x="17" y="10"/>
                      <a:pt x="15" y="12"/>
                    </a:cubicBezTo>
                    <a:cubicBezTo>
                      <a:pt x="14" y="12"/>
                      <a:pt x="13" y="13"/>
                      <a:pt x="12" y="14"/>
                    </a:cubicBezTo>
                    <a:cubicBezTo>
                      <a:pt x="11" y="15"/>
                      <a:pt x="10" y="15"/>
                      <a:pt x="10" y="16"/>
                    </a:cubicBezTo>
                    <a:cubicBezTo>
                      <a:pt x="8" y="17"/>
                      <a:pt x="7" y="18"/>
                      <a:pt x="5" y="20"/>
                    </a:cubicBezTo>
                    <a:cubicBezTo>
                      <a:pt x="5" y="20"/>
                      <a:pt x="5" y="20"/>
                      <a:pt x="5" y="20"/>
                    </a:cubicBezTo>
                    <a:cubicBezTo>
                      <a:pt x="3" y="22"/>
                      <a:pt x="1" y="23"/>
                      <a:pt x="0" y="25"/>
                    </a:cubicBezTo>
                    <a:cubicBezTo>
                      <a:pt x="2" y="24"/>
                      <a:pt x="5" y="24"/>
                      <a:pt x="7" y="24"/>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Freeform 497"/>
              <p:cNvSpPr>
                <a:spLocks/>
              </p:cNvSpPr>
              <p:nvPr/>
            </p:nvSpPr>
            <p:spPr bwMode="auto">
              <a:xfrm>
                <a:off x="5607050" y="1839913"/>
                <a:ext cx="65088" cy="136525"/>
              </a:xfrm>
              <a:custGeom>
                <a:avLst/>
                <a:gdLst>
                  <a:gd name="T0" fmla="*/ 33 w 35"/>
                  <a:gd name="T1" fmla="*/ 69 h 73"/>
                  <a:gd name="T2" fmla="*/ 33 w 35"/>
                  <a:gd name="T3" fmla="*/ 72 h 73"/>
                  <a:gd name="T4" fmla="*/ 35 w 35"/>
                  <a:gd name="T5" fmla="*/ 70 h 73"/>
                  <a:gd name="T6" fmla="*/ 35 w 35"/>
                  <a:gd name="T7" fmla="*/ 60 h 73"/>
                  <a:gd name="T8" fmla="*/ 35 w 35"/>
                  <a:gd name="T9" fmla="*/ 60 h 73"/>
                  <a:gd name="T10" fmla="*/ 35 w 35"/>
                  <a:gd name="T11" fmla="*/ 59 h 73"/>
                  <a:gd name="T12" fmla="*/ 35 w 35"/>
                  <a:gd name="T13" fmla="*/ 0 h 73"/>
                  <a:gd name="T14" fmla="*/ 33 w 35"/>
                  <a:gd name="T15" fmla="*/ 2 h 73"/>
                  <a:gd name="T16" fmla="*/ 28 w 35"/>
                  <a:gd name="T17" fmla="*/ 9 h 73"/>
                  <a:gd name="T18" fmla="*/ 26 w 35"/>
                  <a:gd name="T19" fmla="*/ 11 h 73"/>
                  <a:gd name="T20" fmla="*/ 25 w 35"/>
                  <a:gd name="T21" fmla="*/ 12 h 73"/>
                  <a:gd name="T22" fmla="*/ 20 w 35"/>
                  <a:gd name="T23" fmla="*/ 17 h 73"/>
                  <a:gd name="T24" fmla="*/ 21 w 35"/>
                  <a:gd name="T25" fmla="*/ 25 h 73"/>
                  <a:gd name="T26" fmla="*/ 23 w 35"/>
                  <a:gd name="T27" fmla="*/ 29 h 73"/>
                  <a:gd name="T28" fmla="*/ 24 w 35"/>
                  <a:gd name="T29" fmla="*/ 33 h 73"/>
                  <a:gd name="T30" fmla="*/ 24 w 35"/>
                  <a:gd name="T31" fmla="*/ 35 h 73"/>
                  <a:gd name="T32" fmla="*/ 21 w 35"/>
                  <a:gd name="T33" fmla="*/ 37 h 73"/>
                  <a:gd name="T34" fmla="*/ 18 w 35"/>
                  <a:gd name="T35" fmla="*/ 40 h 73"/>
                  <a:gd name="T36" fmla="*/ 14 w 35"/>
                  <a:gd name="T37" fmla="*/ 42 h 73"/>
                  <a:gd name="T38" fmla="*/ 15 w 35"/>
                  <a:gd name="T39" fmla="*/ 40 h 73"/>
                  <a:gd name="T40" fmla="*/ 14 w 35"/>
                  <a:gd name="T41" fmla="*/ 37 h 73"/>
                  <a:gd name="T42" fmla="*/ 13 w 35"/>
                  <a:gd name="T43" fmla="*/ 30 h 73"/>
                  <a:gd name="T44" fmla="*/ 10 w 35"/>
                  <a:gd name="T45" fmla="*/ 27 h 73"/>
                  <a:gd name="T46" fmla="*/ 11 w 35"/>
                  <a:gd name="T47" fmla="*/ 25 h 73"/>
                  <a:gd name="T48" fmla="*/ 8 w 35"/>
                  <a:gd name="T49" fmla="*/ 24 h 73"/>
                  <a:gd name="T50" fmla="*/ 6 w 35"/>
                  <a:gd name="T51" fmla="*/ 31 h 73"/>
                  <a:gd name="T52" fmla="*/ 8 w 35"/>
                  <a:gd name="T53" fmla="*/ 35 h 73"/>
                  <a:gd name="T54" fmla="*/ 7 w 35"/>
                  <a:gd name="T55" fmla="*/ 37 h 73"/>
                  <a:gd name="T56" fmla="*/ 6 w 35"/>
                  <a:gd name="T57" fmla="*/ 42 h 73"/>
                  <a:gd name="T58" fmla="*/ 5 w 35"/>
                  <a:gd name="T59" fmla="*/ 45 h 73"/>
                  <a:gd name="T60" fmla="*/ 10 w 35"/>
                  <a:gd name="T61" fmla="*/ 45 h 73"/>
                  <a:gd name="T62" fmla="*/ 13 w 35"/>
                  <a:gd name="T63" fmla="*/ 46 h 73"/>
                  <a:gd name="T64" fmla="*/ 9 w 35"/>
                  <a:gd name="T65" fmla="*/ 47 h 73"/>
                  <a:gd name="T66" fmla="*/ 6 w 35"/>
                  <a:gd name="T67" fmla="*/ 50 h 73"/>
                  <a:gd name="T68" fmla="*/ 7 w 35"/>
                  <a:gd name="T69" fmla="*/ 52 h 73"/>
                  <a:gd name="T70" fmla="*/ 10 w 35"/>
                  <a:gd name="T71" fmla="*/ 56 h 73"/>
                  <a:gd name="T72" fmla="*/ 10 w 35"/>
                  <a:gd name="T73" fmla="*/ 59 h 73"/>
                  <a:gd name="T74" fmla="*/ 4 w 35"/>
                  <a:gd name="T75" fmla="*/ 59 h 73"/>
                  <a:gd name="T76" fmla="*/ 0 w 35"/>
                  <a:gd name="T77" fmla="*/ 64 h 73"/>
                  <a:gd name="T78" fmla="*/ 0 w 35"/>
                  <a:gd name="T79" fmla="*/ 70 h 73"/>
                  <a:gd name="T80" fmla="*/ 5 w 35"/>
                  <a:gd name="T81" fmla="*/ 73 h 73"/>
                  <a:gd name="T82" fmla="*/ 10 w 35"/>
                  <a:gd name="T83" fmla="*/ 73 h 73"/>
                  <a:gd name="T84" fmla="*/ 13 w 35"/>
                  <a:gd name="T85" fmla="*/ 68 h 73"/>
                  <a:gd name="T86" fmla="*/ 18 w 35"/>
                  <a:gd name="T87" fmla="*/ 62 h 73"/>
                  <a:gd name="T88" fmla="*/ 24 w 35"/>
                  <a:gd name="T89" fmla="*/ 60 h 73"/>
                  <a:gd name="T90" fmla="*/ 25 w 35"/>
                  <a:gd name="T91" fmla="*/ 65 h 73"/>
                  <a:gd name="T92" fmla="*/ 28 w 35"/>
                  <a:gd name="T93" fmla="*/ 65 h 73"/>
                  <a:gd name="T94" fmla="*/ 29 w 35"/>
                  <a:gd name="T95" fmla="*/ 63 h 73"/>
                  <a:gd name="T96" fmla="*/ 33 w 35"/>
                  <a:gd name="T97" fmla="*/ 66 h 73"/>
                  <a:gd name="T98" fmla="*/ 33 w 35"/>
                  <a:gd name="T9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 h="73">
                    <a:moveTo>
                      <a:pt x="33" y="69"/>
                    </a:moveTo>
                    <a:cubicBezTo>
                      <a:pt x="32" y="69"/>
                      <a:pt x="32" y="72"/>
                      <a:pt x="33" y="72"/>
                    </a:cubicBezTo>
                    <a:cubicBezTo>
                      <a:pt x="34" y="72"/>
                      <a:pt x="34" y="71"/>
                      <a:pt x="35" y="70"/>
                    </a:cubicBezTo>
                    <a:cubicBezTo>
                      <a:pt x="35" y="60"/>
                      <a:pt x="35" y="60"/>
                      <a:pt x="35" y="60"/>
                    </a:cubicBezTo>
                    <a:cubicBezTo>
                      <a:pt x="35" y="60"/>
                      <a:pt x="35" y="60"/>
                      <a:pt x="35" y="60"/>
                    </a:cubicBezTo>
                    <a:cubicBezTo>
                      <a:pt x="34" y="59"/>
                      <a:pt x="34" y="59"/>
                      <a:pt x="35" y="59"/>
                    </a:cubicBezTo>
                    <a:cubicBezTo>
                      <a:pt x="35" y="0"/>
                      <a:pt x="35" y="0"/>
                      <a:pt x="35" y="0"/>
                    </a:cubicBezTo>
                    <a:cubicBezTo>
                      <a:pt x="34" y="1"/>
                      <a:pt x="33" y="2"/>
                      <a:pt x="33" y="2"/>
                    </a:cubicBezTo>
                    <a:cubicBezTo>
                      <a:pt x="32" y="3"/>
                      <a:pt x="29" y="8"/>
                      <a:pt x="28" y="9"/>
                    </a:cubicBezTo>
                    <a:cubicBezTo>
                      <a:pt x="27" y="10"/>
                      <a:pt x="26" y="11"/>
                      <a:pt x="26" y="11"/>
                    </a:cubicBezTo>
                    <a:cubicBezTo>
                      <a:pt x="25" y="11"/>
                      <a:pt x="25" y="12"/>
                      <a:pt x="25" y="12"/>
                    </a:cubicBezTo>
                    <a:cubicBezTo>
                      <a:pt x="25" y="13"/>
                      <a:pt x="21" y="15"/>
                      <a:pt x="20" y="17"/>
                    </a:cubicBezTo>
                    <a:cubicBezTo>
                      <a:pt x="20" y="19"/>
                      <a:pt x="21" y="23"/>
                      <a:pt x="21" y="25"/>
                    </a:cubicBezTo>
                    <a:cubicBezTo>
                      <a:pt x="21" y="26"/>
                      <a:pt x="22" y="29"/>
                      <a:pt x="23" y="29"/>
                    </a:cubicBezTo>
                    <a:cubicBezTo>
                      <a:pt x="25" y="30"/>
                      <a:pt x="24" y="32"/>
                      <a:pt x="24" y="33"/>
                    </a:cubicBezTo>
                    <a:cubicBezTo>
                      <a:pt x="23" y="34"/>
                      <a:pt x="24" y="34"/>
                      <a:pt x="24" y="35"/>
                    </a:cubicBezTo>
                    <a:cubicBezTo>
                      <a:pt x="24" y="36"/>
                      <a:pt x="21" y="36"/>
                      <a:pt x="21" y="37"/>
                    </a:cubicBezTo>
                    <a:cubicBezTo>
                      <a:pt x="20" y="37"/>
                      <a:pt x="18" y="39"/>
                      <a:pt x="18" y="40"/>
                    </a:cubicBezTo>
                    <a:cubicBezTo>
                      <a:pt x="18" y="41"/>
                      <a:pt x="15" y="41"/>
                      <a:pt x="14" y="42"/>
                    </a:cubicBezTo>
                    <a:cubicBezTo>
                      <a:pt x="14" y="41"/>
                      <a:pt x="15" y="40"/>
                      <a:pt x="15" y="40"/>
                    </a:cubicBezTo>
                    <a:cubicBezTo>
                      <a:pt x="15" y="39"/>
                      <a:pt x="15" y="37"/>
                      <a:pt x="14" y="37"/>
                    </a:cubicBezTo>
                    <a:cubicBezTo>
                      <a:pt x="14" y="36"/>
                      <a:pt x="14" y="31"/>
                      <a:pt x="13" y="30"/>
                    </a:cubicBezTo>
                    <a:cubicBezTo>
                      <a:pt x="12" y="29"/>
                      <a:pt x="10" y="27"/>
                      <a:pt x="10" y="27"/>
                    </a:cubicBezTo>
                    <a:cubicBezTo>
                      <a:pt x="10" y="27"/>
                      <a:pt x="10" y="25"/>
                      <a:pt x="11" y="25"/>
                    </a:cubicBezTo>
                    <a:cubicBezTo>
                      <a:pt x="11" y="24"/>
                      <a:pt x="8" y="24"/>
                      <a:pt x="8" y="24"/>
                    </a:cubicBezTo>
                    <a:cubicBezTo>
                      <a:pt x="7" y="25"/>
                      <a:pt x="6" y="30"/>
                      <a:pt x="6" y="31"/>
                    </a:cubicBezTo>
                    <a:cubicBezTo>
                      <a:pt x="6" y="32"/>
                      <a:pt x="7" y="34"/>
                      <a:pt x="8" y="35"/>
                    </a:cubicBezTo>
                    <a:cubicBezTo>
                      <a:pt x="8" y="35"/>
                      <a:pt x="8" y="37"/>
                      <a:pt x="7" y="37"/>
                    </a:cubicBezTo>
                    <a:cubicBezTo>
                      <a:pt x="6" y="37"/>
                      <a:pt x="5" y="41"/>
                      <a:pt x="6" y="42"/>
                    </a:cubicBezTo>
                    <a:cubicBezTo>
                      <a:pt x="6" y="43"/>
                      <a:pt x="5" y="44"/>
                      <a:pt x="5" y="45"/>
                    </a:cubicBezTo>
                    <a:cubicBezTo>
                      <a:pt x="4" y="45"/>
                      <a:pt x="8" y="45"/>
                      <a:pt x="10" y="45"/>
                    </a:cubicBezTo>
                    <a:cubicBezTo>
                      <a:pt x="12" y="45"/>
                      <a:pt x="13" y="45"/>
                      <a:pt x="13" y="46"/>
                    </a:cubicBezTo>
                    <a:cubicBezTo>
                      <a:pt x="13" y="46"/>
                      <a:pt x="10" y="46"/>
                      <a:pt x="9" y="47"/>
                    </a:cubicBezTo>
                    <a:cubicBezTo>
                      <a:pt x="8" y="48"/>
                      <a:pt x="6" y="49"/>
                      <a:pt x="6" y="50"/>
                    </a:cubicBezTo>
                    <a:cubicBezTo>
                      <a:pt x="5" y="51"/>
                      <a:pt x="7" y="52"/>
                      <a:pt x="7" y="52"/>
                    </a:cubicBezTo>
                    <a:cubicBezTo>
                      <a:pt x="8" y="52"/>
                      <a:pt x="10" y="55"/>
                      <a:pt x="10" y="56"/>
                    </a:cubicBezTo>
                    <a:cubicBezTo>
                      <a:pt x="11" y="56"/>
                      <a:pt x="11" y="58"/>
                      <a:pt x="10" y="59"/>
                    </a:cubicBezTo>
                    <a:cubicBezTo>
                      <a:pt x="10" y="59"/>
                      <a:pt x="6" y="58"/>
                      <a:pt x="4" y="59"/>
                    </a:cubicBezTo>
                    <a:cubicBezTo>
                      <a:pt x="2" y="59"/>
                      <a:pt x="0" y="63"/>
                      <a:pt x="0" y="64"/>
                    </a:cubicBezTo>
                    <a:cubicBezTo>
                      <a:pt x="0" y="65"/>
                      <a:pt x="0" y="69"/>
                      <a:pt x="0" y="70"/>
                    </a:cubicBezTo>
                    <a:cubicBezTo>
                      <a:pt x="1" y="72"/>
                      <a:pt x="4" y="72"/>
                      <a:pt x="5" y="73"/>
                    </a:cubicBezTo>
                    <a:cubicBezTo>
                      <a:pt x="6" y="73"/>
                      <a:pt x="9" y="73"/>
                      <a:pt x="10" y="73"/>
                    </a:cubicBezTo>
                    <a:cubicBezTo>
                      <a:pt x="10" y="73"/>
                      <a:pt x="13" y="70"/>
                      <a:pt x="13" y="68"/>
                    </a:cubicBezTo>
                    <a:cubicBezTo>
                      <a:pt x="14" y="66"/>
                      <a:pt x="17" y="63"/>
                      <a:pt x="18" y="62"/>
                    </a:cubicBezTo>
                    <a:cubicBezTo>
                      <a:pt x="19" y="60"/>
                      <a:pt x="23" y="61"/>
                      <a:pt x="24" y="60"/>
                    </a:cubicBezTo>
                    <a:cubicBezTo>
                      <a:pt x="25" y="59"/>
                      <a:pt x="24" y="63"/>
                      <a:pt x="25" y="65"/>
                    </a:cubicBezTo>
                    <a:cubicBezTo>
                      <a:pt x="25" y="67"/>
                      <a:pt x="29" y="67"/>
                      <a:pt x="28" y="65"/>
                    </a:cubicBezTo>
                    <a:cubicBezTo>
                      <a:pt x="28" y="63"/>
                      <a:pt x="29" y="62"/>
                      <a:pt x="29" y="63"/>
                    </a:cubicBezTo>
                    <a:cubicBezTo>
                      <a:pt x="29" y="63"/>
                      <a:pt x="33" y="65"/>
                      <a:pt x="33" y="66"/>
                    </a:cubicBezTo>
                    <a:cubicBezTo>
                      <a:pt x="34" y="67"/>
                      <a:pt x="34" y="69"/>
                      <a:pt x="33" y="69"/>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Freeform 498"/>
              <p:cNvSpPr>
                <a:spLocks/>
              </p:cNvSpPr>
              <p:nvPr/>
            </p:nvSpPr>
            <p:spPr bwMode="auto">
              <a:xfrm>
                <a:off x="5586412" y="1974851"/>
                <a:ext cx="85725" cy="227013"/>
              </a:xfrm>
              <a:custGeom>
                <a:avLst/>
                <a:gdLst>
                  <a:gd name="T0" fmla="*/ 46 w 46"/>
                  <a:gd name="T1" fmla="*/ 9 h 121"/>
                  <a:gd name="T2" fmla="*/ 44 w 46"/>
                  <a:gd name="T3" fmla="*/ 8 h 121"/>
                  <a:gd name="T4" fmla="*/ 40 w 46"/>
                  <a:gd name="T5" fmla="*/ 3 h 121"/>
                  <a:gd name="T6" fmla="*/ 40 w 46"/>
                  <a:gd name="T7" fmla="*/ 1 h 121"/>
                  <a:gd name="T8" fmla="*/ 33 w 46"/>
                  <a:gd name="T9" fmla="*/ 1 h 121"/>
                  <a:gd name="T10" fmla="*/ 22 w 46"/>
                  <a:gd name="T11" fmla="*/ 3 h 121"/>
                  <a:gd name="T12" fmla="*/ 17 w 46"/>
                  <a:gd name="T13" fmla="*/ 3 h 121"/>
                  <a:gd name="T14" fmla="*/ 13 w 46"/>
                  <a:gd name="T15" fmla="*/ 5 h 121"/>
                  <a:gd name="T16" fmla="*/ 10 w 46"/>
                  <a:gd name="T17" fmla="*/ 13 h 121"/>
                  <a:gd name="T18" fmla="*/ 9 w 46"/>
                  <a:gd name="T19" fmla="*/ 16 h 121"/>
                  <a:gd name="T20" fmla="*/ 8 w 46"/>
                  <a:gd name="T21" fmla="*/ 18 h 121"/>
                  <a:gd name="T22" fmla="*/ 2 w 46"/>
                  <a:gd name="T23" fmla="*/ 27 h 121"/>
                  <a:gd name="T24" fmla="*/ 0 w 46"/>
                  <a:gd name="T25" fmla="*/ 41 h 121"/>
                  <a:gd name="T26" fmla="*/ 4 w 46"/>
                  <a:gd name="T27" fmla="*/ 52 h 121"/>
                  <a:gd name="T28" fmla="*/ 11 w 46"/>
                  <a:gd name="T29" fmla="*/ 59 h 121"/>
                  <a:gd name="T30" fmla="*/ 19 w 46"/>
                  <a:gd name="T31" fmla="*/ 60 h 121"/>
                  <a:gd name="T32" fmla="*/ 23 w 46"/>
                  <a:gd name="T33" fmla="*/ 57 h 121"/>
                  <a:gd name="T34" fmla="*/ 26 w 46"/>
                  <a:gd name="T35" fmla="*/ 57 h 121"/>
                  <a:gd name="T36" fmla="*/ 27 w 46"/>
                  <a:gd name="T37" fmla="*/ 57 h 121"/>
                  <a:gd name="T38" fmla="*/ 31 w 46"/>
                  <a:gd name="T39" fmla="*/ 60 h 121"/>
                  <a:gd name="T40" fmla="*/ 35 w 46"/>
                  <a:gd name="T41" fmla="*/ 60 h 121"/>
                  <a:gd name="T42" fmla="*/ 36 w 46"/>
                  <a:gd name="T43" fmla="*/ 68 h 121"/>
                  <a:gd name="T44" fmla="*/ 38 w 46"/>
                  <a:gd name="T45" fmla="*/ 78 h 121"/>
                  <a:gd name="T46" fmla="*/ 41 w 46"/>
                  <a:gd name="T47" fmla="*/ 87 h 121"/>
                  <a:gd name="T48" fmla="*/ 39 w 46"/>
                  <a:gd name="T49" fmla="*/ 98 h 121"/>
                  <a:gd name="T50" fmla="*/ 43 w 46"/>
                  <a:gd name="T51" fmla="*/ 108 h 121"/>
                  <a:gd name="T52" fmla="*/ 44 w 46"/>
                  <a:gd name="T53" fmla="*/ 116 h 121"/>
                  <a:gd name="T54" fmla="*/ 46 w 46"/>
                  <a:gd name="T55" fmla="*/ 121 h 121"/>
                  <a:gd name="T56" fmla="*/ 46 w 46"/>
                  <a:gd name="T57" fmla="*/ 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121">
                    <a:moveTo>
                      <a:pt x="46" y="9"/>
                    </a:moveTo>
                    <a:cubicBezTo>
                      <a:pt x="45" y="9"/>
                      <a:pt x="45" y="8"/>
                      <a:pt x="44" y="8"/>
                    </a:cubicBezTo>
                    <a:cubicBezTo>
                      <a:pt x="42" y="7"/>
                      <a:pt x="40" y="4"/>
                      <a:pt x="40" y="3"/>
                    </a:cubicBezTo>
                    <a:cubicBezTo>
                      <a:pt x="39" y="3"/>
                      <a:pt x="40" y="2"/>
                      <a:pt x="40" y="1"/>
                    </a:cubicBezTo>
                    <a:cubicBezTo>
                      <a:pt x="40" y="0"/>
                      <a:pt x="35" y="0"/>
                      <a:pt x="33" y="1"/>
                    </a:cubicBezTo>
                    <a:cubicBezTo>
                      <a:pt x="32" y="1"/>
                      <a:pt x="24" y="2"/>
                      <a:pt x="22" y="3"/>
                    </a:cubicBezTo>
                    <a:cubicBezTo>
                      <a:pt x="20" y="4"/>
                      <a:pt x="18" y="3"/>
                      <a:pt x="17" y="3"/>
                    </a:cubicBezTo>
                    <a:cubicBezTo>
                      <a:pt x="16" y="3"/>
                      <a:pt x="14" y="5"/>
                      <a:pt x="13" y="5"/>
                    </a:cubicBezTo>
                    <a:cubicBezTo>
                      <a:pt x="12" y="6"/>
                      <a:pt x="11" y="9"/>
                      <a:pt x="10" y="13"/>
                    </a:cubicBezTo>
                    <a:cubicBezTo>
                      <a:pt x="10" y="13"/>
                      <a:pt x="10" y="13"/>
                      <a:pt x="9" y="16"/>
                    </a:cubicBezTo>
                    <a:cubicBezTo>
                      <a:pt x="8" y="18"/>
                      <a:pt x="8" y="18"/>
                      <a:pt x="8" y="18"/>
                    </a:cubicBezTo>
                    <a:cubicBezTo>
                      <a:pt x="5" y="20"/>
                      <a:pt x="3" y="26"/>
                      <a:pt x="2" y="27"/>
                    </a:cubicBezTo>
                    <a:cubicBezTo>
                      <a:pt x="1" y="29"/>
                      <a:pt x="0" y="38"/>
                      <a:pt x="0" y="41"/>
                    </a:cubicBezTo>
                    <a:cubicBezTo>
                      <a:pt x="0" y="44"/>
                      <a:pt x="3" y="51"/>
                      <a:pt x="4" y="52"/>
                    </a:cubicBezTo>
                    <a:cubicBezTo>
                      <a:pt x="4" y="54"/>
                      <a:pt x="9" y="58"/>
                      <a:pt x="11" y="59"/>
                    </a:cubicBezTo>
                    <a:cubicBezTo>
                      <a:pt x="12" y="60"/>
                      <a:pt x="17" y="60"/>
                      <a:pt x="19" y="60"/>
                    </a:cubicBezTo>
                    <a:cubicBezTo>
                      <a:pt x="21" y="60"/>
                      <a:pt x="23" y="59"/>
                      <a:pt x="23" y="57"/>
                    </a:cubicBezTo>
                    <a:cubicBezTo>
                      <a:pt x="23" y="57"/>
                      <a:pt x="23" y="57"/>
                      <a:pt x="26" y="57"/>
                    </a:cubicBezTo>
                    <a:cubicBezTo>
                      <a:pt x="27" y="57"/>
                      <a:pt x="27" y="57"/>
                      <a:pt x="27" y="57"/>
                    </a:cubicBezTo>
                    <a:cubicBezTo>
                      <a:pt x="27" y="58"/>
                      <a:pt x="30" y="60"/>
                      <a:pt x="31" y="60"/>
                    </a:cubicBezTo>
                    <a:cubicBezTo>
                      <a:pt x="32" y="60"/>
                      <a:pt x="35" y="60"/>
                      <a:pt x="35" y="60"/>
                    </a:cubicBezTo>
                    <a:cubicBezTo>
                      <a:pt x="36" y="60"/>
                      <a:pt x="37" y="66"/>
                      <a:pt x="36" y="68"/>
                    </a:cubicBezTo>
                    <a:cubicBezTo>
                      <a:pt x="36" y="70"/>
                      <a:pt x="37" y="76"/>
                      <a:pt x="38" y="78"/>
                    </a:cubicBezTo>
                    <a:cubicBezTo>
                      <a:pt x="39" y="80"/>
                      <a:pt x="41" y="85"/>
                      <a:pt x="41" y="87"/>
                    </a:cubicBezTo>
                    <a:cubicBezTo>
                      <a:pt x="41" y="89"/>
                      <a:pt x="40" y="95"/>
                      <a:pt x="39" y="98"/>
                    </a:cubicBezTo>
                    <a:cubicBezTo>
                      <a:pt x="39" y="100"/>
                      <a:pt x="42" y="106"/>
                      <a:pt x="43" y="108"/>
                    </a:cubicBezTo>
                    <a:cubicBezTo>
                      <a:pt x="44" y="110"/>
                      <a:pt x="44" y="115"/>
                      <a:pt x="44" y="116"/>
                    </a:cubicBezTo>
                    <a:cubicBezTo>
                      <a:pt x="44" y="117"/>
                      <a:pt x="45" y="119"/>
                      <a:pt x="46" y="121"/>
                    </a:cubicBezTo>
                    <a:lnTo>
                      <a:pt x="46" y="9"/>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Freeform 499"/>
              <p:cNvSpPr>
                <a:spLocks/>
              </p:cNvSpPr>
              <p:nvPr/>
            </p:nvSpPr>
            <p:spPr bwMode="auto">
              <a:xfrm>
                <a:off x="5507037" y="2271713"/>
                <a:ext cx="4763" cy="4763"/>
              </a:xfrm>
              <a:custGeom>
                <a:avLst/>
                <a:gdLst>
                  <a:gd name="T0" fmla="*/ 0 w 2"/>
                  <a:gd name="T1" fmla="*/ 3 h 3"/>
                  <a:gd name="T2" fmla="*/ 2 w 2"/>
                  <a:gd name="T3" fmla="*/ 3 h 3"/>
                  <a:gd name="T4" fmla="*/ 0 w 2"/>
                  <a:gd name="T5" fmla="*/ 3 h 3"/>
                </a:gdLst>
                <a:ahLst/>
                <a:cxnLst>
                  <a:cxn ang="0">
                    <a:pos x="T0" y="T1"/>
                  </a:cxn>
                  <a:cxn ang="0">
                    <a:pos x="T2" y="T3"/>
                  </a:cxn>
                  <a:cxn ang="0">
                    <a:pos x="T4" y="T5"/>
                  </a:cxn>
                </a:cxnLst>
                <a:rect l="0" t="0" r="r" b="b"/>
                <a:pathLst>
                  <a:path w="2" h="3">
                    <a:moveTo>
                      <a:pt x="0" y="3"/>
                    </a:moveTo>
                    <a:cubicBezTo>
                      <a:pt x="0" y="3"/>
                      <a:pt x="1" y="3"/>
                      <a:pt x="2" y="3"/>
                    </a:cubicBezTo>
                    <a:cubicBezTo>
                      <a:pt x="2" y="0"/>
                      <a:pt x="0" y="1"/>
                      <a:pt x="0" y="3"/>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Freeform 500"/>
              <p:cNvSpPr>
                <a:spLocks/>
              </p:cNvSpPr>
              <p:nvPr/>
            </p:nvSpPr>
            <p:spPr bwMode="auto">
              <a:xfrm>
                <a:off x="5491162" y="1758951"/>
                <a:ext cx="136525" cy="125413"/>
              </a:xfrm>
              <a:custGeom>
                <a:avLst/>
                <a:gdLst>
                  <a:gd name="T0" fmla="*/ 57 w 73"/>
                  <a:gd name="T1" fmla="*/ 39 h 67"/>
                  <a:gd name="T2" fmla="*/ 59 w 73"/>
                  <a:gd name="T3" fmla="*/ 37 h 67"/>
                  <a:gd name="T4" fmla="*/ 59 w 73"/>
                  <a:gd name="T5" fmla="*/ 37 h 67"/>
                  <a:gd name="T6" fmla="*/ 60 w 73"/>
                  <a:gd name="T7" fmla="*/ 34 h 67"/>
                  <a:gd name="T8" fmla="*/ 62 w 73"/>
                  <a:gd name="T9" fmla="*/ 28 h 67"/>
                  <a:gd name="T10" fmla="*/ 65 w 73"/>
                  <a:gd name="T11" fmla="*/ 23 h 67"/>
                  <a:gd name="T12" fmla="*/ 64 w 73"/>
                  <a:gd name="T13" fmla="*/ 19 h 67"/>
                  <a:gd name="T14" fmla="*/ 65 w 73"/>
                  <a:gd name="T15" fmla="*/ 18 h 67"/>
                  <a:gd name="T16" fmla="*/ 65 w 73"/>
                  <a:gd name="T17" fmla="*/ 14 h 67"/>
                  <a:gd name="T18" fmla="*/ 68 w 73"/>
                  <a:gd name="T19" fmla="*/ 13 h 67"/>
                  <a:gd name="T20" fmla="*/ 72 w 73"/>
                  <a:gd name="T21" fmla="*/ 11 h 67"/>
                  <a:gd name="T22" fmla="*/ 72 w 73"/>
                  <a:gd name="T23" fmla="*/ 8 h 67"/>
                  <a:gd name="T24" fmla="*/ 68 w 73"/>
                  <a:gd name="T25" fmla="*/ 7 h 67"/>
                  <a:gd name="T26" fmla="*/ 63 w 73"/>
                  <a:gd name="T27" fmla="*/ 7 h 67"/>
                  <a:gd name="T28" fmla="*/ 64 w 73"/>
                  <a:gd name="T29" fmla="*/ 4 h 67"/>
                  <a:gd name="T30" fmla="*/ 62 w 73"/>
                  <a:gd name="T31" fmla="*/ 1 h 67"/>
                  <a:gd name="T32" fmla="*/ 56 w 73"/>
                  <a:gd name="T33" fmla="*/ 1 h 67"/>
                  <a:gd name="T34" fmla="*/ 52 w 73"/>
                  <a:gd name="T35" fmla="*/ 0 h 67"/>
                  <a:gd name="T36" fmla="*/ 44 w 73"/>
                  <a:gd name="T37" fmla="*/ 1 h 67"/>
                  <a:gd name="T38" fmla="*/ 35 w 73"/>
                  <a:gd name="T39" fmla="*/ 2 h 67"/>
                  <a:gd name="T40" fmla="*/ 33 w 73"/>
                  <a:gd name="T41" fmla="*/ 5 h 67"/>
                  <a:gd name="T42" fmla="*/ 26 w 73"/>
                  <a:gd name="T43" fmla="*/ 6 h 67"/>
                  <a:gd name="T44" fmla="*/ 12 w 73"/>
                  <a:gd name="T45" fmla="*/ 10 h 67"/>
                  <a:gd name="T46" fmla="*/ 8 w 73"/>
                  <a:gd name="T47" fmla="*/ 15 h 67"/>
                  <a:gd name="T48" fmla="*/ 6 w 73"/>
                  <a:gd name="T49" fmla="*/ 17 h 67"/>
                  <a:gd name="T50" fmla="*/ 0 w 73"/>
                  <a:gd name="T51" fmla="*/ 19 h 67"/>
                  <a:gd name="T52" fmla="*/ 1 w 73"/>
                  <a:gd name="T53" fmla="*/ 20 h 67"/>
                  <a:gd name="T54" fmla="*/ 3 w 73"/>
                  <a:gd name="T55" fmla="*/ 20 h 67"/>
                  <a:gd name="T56" fmla="*/ 8 w 73"/>
                  <a:gd name="T57" fmla="*/ 21 h 67"/>
                  <a:gd name="T58" fmla="*/ 4 w 73"/>
                  <a:gd name="T59" fmla="*/ 22 h 67"/>
                  <a:gd name="T60" fmla="*/ 4 w 73"/>
                  <a:gd name="T61" fmla="*/ 26 h 67"/>
                  <a:gd name="T62" fmla="*/ 9 w 73"/>
                  <a:gd name="T63" fmla="*/ 26 h 67"/>
                  <a:gd name="T64" fmla="*/ 14 w 73"/>
                  <a:gd name="T65" fmla="*/ 27 h 67"/>
                  <a:gd name="T66" fmla="*/ 17 w 73"/>
                  <a:gd name="T67" fmla="*/ 32 h 67"/>
                  <a:gd name="T68" fmla="*/ 17 w 73"/>
                  <a:gd name="T69" fmla="*/ 36 h 67"/>
                  <a:gd name="T70" fmla="*/ 20 w 73"/>
                  <a:gd name="T71" fmla="*/ 38 h 67"/>
                  <a:gd name="T72" fmla="*/ 20 w 73"/>
                  <a:gd name="T73" fmla="*/ 39 h 67"/>
                  <a:gd name="T74" fmla="*/ 21 w 73"/>
                  <a:gd name="T75" fmla="*/ 43 h 67"/>
                  <a:gd name="T76" fmla="*/ 20 w 73"/>
                  <a:gd name="T77" fmla="*/ 46 h 67"/>
                  <a:gd name="T78" fmla="*/ 19 w 73"/>
                  <a:gd name="T79" fmla="*/ 49 h 67"/>
                  <a:gd name="T80" fmla="*/ 22 w 73"/>
                  <a:gd name="T81" fmla="*/ 59 h 67"/>
                  <a:gd name="T82" fmla="*/ 25 w 73"/>
                  <a:gd name="T83" fmla="*/ 65 h 67"/>
                  <a:gd name="T84" fmla="*/ 29 w 73"/>
                  <a:gd name="T85" fmla="*/ 66 h 67"/>
                  <a:gd name="T86" fmla="*/ 31 w 73"/>
                  <a:gd name="T87" fmla="*/ 65 h 67"/>
                  <a:gd name="T88" fmla="*/ 33 w 73"/>
                  <a:gd name="T89" fmla="*/ 62 h 67"/>
                  <a:gd name="T90" fmla="*/ 36 w 73"/>
                  <a:gd name="T91" fmla="*/ 53 h 67"/>
                  <a:gd name="T92" fmla="*/ 40 w 73"/>
                  <a:gd name="T93" fmla="*/ 52 h 67"/>
                  <a:gd name="T94" fmla="*/ 43 w 73"/>
                  <a:gd name="T95" fmla="*/ 50 h 67"/>
                  <a:gd name="T96" fmla="*/ 49 w 73"/>
                  <a:gd name="T97" fmla="*/ 47 h 67"/>
                  <a:gd name="T98" fmla="*/ 53 w 73"/>
                  <a:gd name="T99" fmla="*/ 42 h 67"/>
                  <a:gd name="T100" fmla="*/ 52 w 73"/>
                  <a:gd name="T101" fmla="*/ 40 h 67"/>
                  <a:gd name="T102" fmla="*/ 52 w 73"/>
                  <a:gd name="T103" fmla="*/ 38 h 67"/>
                  <a:gd name="T104" fmla="*/ 57 w 73"/>
                  <a:gd name="T105" fmla="*/ 3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67">
                    <a:moveTo>
                      <a:pt x="57" y="39"/>
                    </a:moveTo>
                    <a:cubicBezTo>
                      <a:pt x="58" y="40"/>
                      <a:pt x="60" y="38"/>
                      <a:pt x="59" y="37"/>
                    </a:cubicBezTo>
                    <a:cubicBezTo>
                      <a:pt x="58" y="37"/>
                      <a:pt x="59" y="37"/>
                      <a:pt x="59" y="37"/>
                    </a:cubicBezTo>
                    <a:cubicBezTo>
                      <a:pt x="60" y="37"/>
                      <a:pt x="60" y="35"/>
                      <a:pt x="60" y="34"/>
                    </a:cubicBezTo>
                    <a:cubicBezTo>
                      <a:pt x="59" y="34"/>
                      <a:pt x="63" y="31"/>
                      <a:pt x="62" y="28"/>
                    </a:cubicBezTo>
                    <a:cubicBezTo>
                      <a:pt x="62" y="26"/>
                      <a:pt x="64" y="23"/>
                      <a:pt x="65" y="23"/>
                    </a:cubicBezTo>
                    <a:cubicBezTo>
                      <a:pt x="66" y="23"/>
                      <a:pt x="65" y="19"/>
                      <a:pt x="64" y="19"/>
                    </a:cubicBezTo>
                    <a:cubicBezTo>
                      <a:pt x="63" y="19"/>
                      <a:pt x="64" y="19"/>
                      <a:pt x="65" y="18"/>
                    </a:cubicBezTo>
                    <a:cubicBezTo>
                      <a:pt x="65" y="18"/>
                      <a:pt x="66" y="15"/>
                      <a:pt x="65" y="14"/>
                    </a:cubicBezTo>
                    <a:cubicBezTo>
                      <a:pt x="65" y="14"/>
                      <a:pt x="67" y="13"/>
                      <a:pt x="68" y="13"/>
                    </a:cubicBezTo>
                    <a:cubicBezTo>
                      <a:pt x="68" y="12"/>
                      <a:pt x="71" y="11"/>
                      <a:pt x="72" y="11"/>
                    </a:cubicBezTo>
                    <a:cubicBezTo>
                      <a:pt x="73" y="10"/>
                      <a:pt x="73" y="8"/>
                      <a:pt x="72" y="8"/>
                    </a:cubicBezTo>
                    <a:cubicBezTo>
                      <a:pt x="71" y="8"/>
                      <a:pt x="68" y="8"/>
                      <a:pt x="68" y="7"/>
                    </a:cubicBezTo>
                    <a:cubicBezTo>
                      <a:pt x="68" y="7"/>
                      <a:pt x="64" y="6"/>
                      <a:pt x="63" y="7"/>
                    </a:cubicBezTo>
                    <a:cubicBezTo>
                      <a:pt x="61" y="7"/>
                      <a:pt x="62" y="4"/>
                      <a:pt x="64" y="4"/>
                    </a:cubicBezTo>
                    <a:cubicBezTo>
                      <a:pt x="65" y="3"/>
                      <a:pt x="64" y="1"/>
                      <a:pt x="62" y="1"/>
                    </a:cubicBezTo>
                    <a:cubicBezTo>
                      <a:pt x="61" y="1"/>
                      <a:pt x="57" y="1"/>
                      <a:pt x="56" y="1"/>
                    </a:cubicBezTo>
                    <a:cubicBezTo>
                      <a:pt x="55" y="1"/>
                      <a:pt x="53" y="0"/>
                      <a:pt x="52" y="0"/>
                    </a:cubicBezTo>
                    <a:cubicBezTo>
                      <a:pt x="51" y="0"/>
                      <a:pt x="47" y="1"/>
                      <a:pt x="44" y="1"/>
                    </a:cubicBezTo>
                    <a:cubicBezTo>
                      <a:pt x="42" y="1"/>
                      <a:pt x="36" y="1"/>
                      <a:pt x="35" y="2"/>
                    </a:cubicBezTo>
                    <a:cubicBezTo>
                      <a:pt x="34" y="2"/>
                      <a:pt x="33" y="5"/>
                      <a:pt x="33" y="5"/>
                    </a:cubicBezTo>
                    <a:cubicBezTo>
                      <a:pt x="33" y="6"/>
                      <a:pt x="28" y="6"/>
                      <a:pt x="26" y="6"/>
                    </a:cubicBezTo>
                    <a:cubicBezTo>
                      <a:pt x="24" y="6"/>
                      <a:pt x="14" y="8"/>
                      <a:pt x="12" y="10"/>
                    </a:cubicBezTo>
                    <a:cubicBezTo>
                      <a:pt x="9" y="11"/>
                      <a:pt x="8" y="15"/>
                      <a:pt x="8" y="15"/>
                    </a:cubicBezTo>
                    <a:cubicBezTo>
                      <a:pt x="9" y="15"/>
                      <a:pt x="7" y="17"/>
                      <a:pt x="6" y="17"/>
                    </a:cubicBezTo>
                    <a:cubicBezTo>
                      <a:pt x="4" y="18"/>
                      <a:pt x="1" y="18"/>
                      <a:pt x="0" y="19"/>
                    </a:cubicBezTo>
                    <a:cubicBezTo>
                      <a:pt x="0" y="19"/>
                      <a:pt x="1" y="20"/>
                      <a:pt x="1" y="20"/>
                    </a:cubicBezTo>
                    <a:cubicBezTo>
                      <a:pt x="2" y="21"/>
                      <a:pt x="3" y="20"/>
                      <a:pt x="3" y="20"/>
                    </a:cubicBezTo>
                    <a:cubicBezTo>
                      <a:pt x="4" y="21"/>
                      <a:pt x="7" y="21"/>
                      <a:pt x="8" y="21"/>
                    </a:cubicBezTo>
                    <a:cubicBezTo>
                      <a:pt x="9" y="22"/>
                      <a:pt x="5" y="22"/>
                      <a:pt x="4" y="22"/>
                    </a:cubicBezTo>
                    <a:cubicBezTo>
                      <a:pt x="3" y="22"/>
                      <a:pt x="3" y="25"/>
                      <a:pt x="4" y="26"/>
                    </a:cubicBezTo>
                    <a:cubicBezTo>
                      <a:pt x="5" y="26"/>
                      <a:pt x="8" y="27"/>
                      <a:pt x="9" y="26"/>
                    </a:cubicBezTo>
                    <a:cubicBezTo>
                      <a:pt x="9" y="26"/>
                      <a:pt x="12" y="27"/>
                      <a:pt x="14" y="27"/>
                    </a:cubicBezTo>
                    <a:cubicBezTo>
                      <a:pt x="15" y="27"/>
                      <a:pt x="16" y="31"/>
                      <a:pt x="17" y="32"/>
                    </a:cubicBezTo>
                    <a:cubicBezTo>
                      <a:pt x="17" y="32"/>
                      <a:pt x="17" y="35"/>
                      <a:pt x="17" y="36"/>
                    </a:cubicBezTo>
                    <a:cubicBezTo>
                      <a:pt x="17" y="37"/>
                      <a:pt x="20" y="38"/>
                      <a:pt x="20" y="38"/>
                    </a:cubicBezTo>
                    <a:cubicBezTo>
                      <a:pt x="21" y="37"/>
                      <a:pt x="21" y="39"/>
                      <a:pt x="20" y="39"/>
                    </a:cubicBezTo>
                    <a:cubicBezTo>
                      <a:pt x="19" y="39"/>
                      <a:pt x="19" y="42"/>
                      <a:pt x="21" y="43"/>
                    </a:cubicBezTo>
                    <a:cubicBezTo>
                      <a:pt x="22" y="43"/>
                      <a:pt x="21" y="45"/>
                      <a:pt x="20" y="46"/>
                    </a:cubicBezTo>
                    <a:cubicBezTo>
                      <a:pt x="20" y="46"/>
                      <a:pt x="20" y="48"/>
                      <a:pt x="19" y="49"/>
                    </a:cubicBezTo>
                    <a:cubicBezTo>
                      <a:pt x="18" y="49"/>
                      <a:pt x="22" y="56"/>
                      <a:pt x="22" y="59"/>
                    </a:cubicBezTo>
                    <a:cubicBezTo>
                      <a:pt x="22" y="62"/>
                      <a:pt x="24" y="65"/>
                      <a:pt x="25" y="65"/>
                    </a:cubicBezTo>
                    <a:cubicBezTo>
                      <a:pt x="26" y="65"/>
                      <a:pt x="28" y="65"/>
                      <a:pt x="29" y="66"/>
                    </a:cubicBezTo>
                    <a:cubicBezTo>
                      <a:pt x="29" y="67"/>
                      <a:pt x="30" y="66"/>
                      <a:pt x="31" y="65"/>
                    </a:cubicBezTo>
                    <a:cubicBezTo>
                      <a:pt x="31" y="65"/>
                      <a:pt x="32" y="63"/>
                      <a:pt x="33" y="62"/>
                    </a:cubicBezTo>
                    <a:cubicBezTo>
                      <a:pt x="34" y="60"/>
                      <a:pt x="36" y="54"/>
                      <a:pt x="36" y="53"/>
                    </a:cubicBezTo>
                    <a:cubicBezTo>
                      <a:pt x="36" y="52"/>
                      <a:pt x="39" y="53"/>
                      <a:pt x="40" y="52"/>
                    </a:cubicBezTo>
                    <a:cubicBezTo>
                      <a:pt x="41" y="52"/>
                      <a:pt x="43" y="51"/>
                      <a:pt x="43" y="50"/>
                    </a:cubicBezTo>
                    <a:cubicBezTo>
                      <a:pt x="44" y="50"/>
                      <a:pt x="48" y="48"/>
                      <a:pt x="49" y="47"/>
                    </a:cubicBezTo>
                    <a:cubicBezTo>
                      <a:pt x="51" y="46"/>
                      <a:pt x="53" y="42"/>
                      <a:pt x="53" y="42"/>
                    </a:cubicBezTo>
                    <a:cubicBezTo>
                      <a:pt x="54" y="41"/>
                      <a:pt x="53" y="41"/>
                      <a:pt x="52" y="40"/>
                    </a:cubicBezTo>
                    <a:cubicBezTo>
                      <a:pt x="51" y="39"/>
                      <a:pt x="51" y="39"/>
                      <a:pt x="52" y="38"/>
                    </a:cubicBezTo>
                    <a:cubicBezTo>
                      <a:pt x="52" y="38"/>
                      <a:pt x="55" y="39"/>
                      <a:pt x="57" y="39"/>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Freeform 501"/>
              <p:cNvSpPr>
                <a:spLocks/>
              </p:cNvSpPr>
              <p:nvPr/>
            </p:nvSpPr>
            <p:spPr bwMode="auto">
              <a:xfrm>
                <a:off x="5649912" y="1778001"/>
                <a:ext cx="22225" cy="31750"/>
              </a:xfrm>
              <a:custGeom>
                <a:avLst/>
                <a:gdLst>
                  <a:gd name="T0" fmla="*/ 10 w 12"/>
                  <a:gd name="T1" fmla="*/ 0 h 17"/>
                  <a:gd name="T2" fmla="*/ 6 w 12"/>
                  <a:gd name="T3" fmla="*/ 2 h 17"/>
                  <a:gd name="T4" fmla="*/ 2 w 12"/>
                  <a:gd name="T5" fmla="*/ 2 h 17"/>
                  <a:gd name="T6" fmla="*/ 1 w 12"/>
                  <a:gd name="T7" fmla="*/ 6 h 17"/>
                  <a:gd name="T8" fmla="*/ 2 w 12"/>
                  <a:gd name="T9" fmla="*/ 9 h 17"/>
                  <a:gd name="T10" fmla="*/ 6 w 12"/>
                  <a:gd name="T11" fmla="*/ 9 h 17"/>
                  <a:gd name="T12" fmla="*/ 6 w 12"/>
                  <a:gd name="T13" fmla="*/ 12 h 17"/>
                  <a:gd name="T14" fmla="*/ 8 w 12"/>
                  <a:gd name="T15" fmla="*/ 14 h 17"/>
                  <a:gd name="T16" fmla="*/ 11 w 12"/>
                  <a:gd name="T17" fmla="*/ 17 h 17"/>
                  <a:gd name="T18" fmla="*/ 12 w 12"/>
                  <a:gd name="T19" fmla="*/ 15 h 17"/>
                  <a:gd name="T20" fmla="*/ 12 w 12"/>
                  <a:gd name="T21" fmla="*/ 4 h 17"/>
                  <a:gd name="T22" fmla="*/ 12 w 12"/>
                  <a:gd name="T23" fmla="*/ 4 h 17"/>
                  <a:gd name="T24" fmla="*/ 10 w 12"/>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10" y="0"/>
                    </a:moveTo>
                    <a:cubicBezTo>
                      <a:pt x="8" y="0"/>
                      <a:pt x="6" y="1"/>
                      <a:pt x="6" y="2"/>
                    </a:cubicBezTo>
                    <a:cubicBezTo>
                      <a:pt x="7" y="3"/>
                      <a:pt x="4" y="1"/>
                      <a:pt x="2" y="2"/>
                    </a:cubicBezTo>
                    <a:cubicBezTo>
                      <a:pt x="1" y="3"/>
                      <a:pt x="0" y="6"/>
                      <a:pt x="1" y="6"/>
                    </a:cubicBezTo>
                    <a:cubicBezTo>
                      <a:pt x="2" y="6"/>
                      <a:pt x="2" y="9"/>
                      <a:pt x="2" y="9"/>
                    </a:cubicBezTo>
                    <a:cubicBezTo>
                      <a:pt x="3" y="10"/>
                      <a:pt x="6" y="9"/>
                      <a:pt x="6" y="9"/>
                    </a:cubicBezTo>
                    <a:cubicBezTo>
                      <a:pt x="7" y="8"/>
                      <a:pt x="7" y="11"/>
                      <a:pt x="6" y="12"/>
                    </a:cubicBezTo>
                    <a:cubicBezTo>
                      <a:pt x="6" y="13"/>
                      <a:pt x="7" y="14"/>
                      <a:pt x="8" y="14"/>
                    </a:cubicBezTo>
                    <a:cubicBezTo>
                      <a:pt x="8" y="14"/>
                      <a:pt x="10" y="17"/>
                      <a:pt x="11" y="17"/>
                    </a:cubicBezTo>
                    <a:cubicBezTo>
                      <a:pt x="11" y="16"/>
                      <a:pt x="12" y="16"/>
                      <a:pt x="12" y="15"/>
                    </a:cubicBezTo>
                    <a:cubicBezTo>
                      <a:pt x="12" y="4"/>
                      <a:pt x="12" y="4"/>
                      <a:pt x="12" y="4"/>
                    </a:cubicBezTo>
                    <a:cubicBezTo>
                      <a:pt x="12" y="4"/>
                      <a:pt x="12" y="4"/>
                      <a:pt x="12" y="4"/>
                    </a:cubicBezTo>
                    <a:cubicBezTo>
                      <a:pt x="11" y="4"/>
                      <a:pt x="11" y="1"/>
                      <a:pt x="10" y="0"/>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Freeform 502"/>
              <p:cNvSpPr>
                <a:spLocks/>
              </p:cNvSpPr>
              <p:nvPr/>
            </p:nvSpPr>
            <p:spPr bwMode="auto">
              <a:xfrm>
                <a:off x="5605462" y="1903413"/>
                <a:ext cx="9525" cy="11113"/>
              </a:xfrm>
              <a:custGeom>
                <a:avLst/>
                <a:gdLst>
                  <a:gd name="T0" fmla="*/ 4 w 5"/>
                  <a:gd name="T1" fmla="*/ 6 h 6"/>
                  <a:gd name="T2" fmla="*/ 5 w 5"/>
                  <a:gd name="T3" fmla="*/ 4 h 6"/>
                  <a:gd name="T4" fmla="*/ 3 w 5"/>
                  <a:gd name="T5" fmla="*/ 0 h 6"/>
                  <a:gd name="T6" fmla="*/ 1 w 5"/>
                  <a:gd name="T7" fmla="*/ 2 h 6"/>
                  <a:gd name="T8" fmla="*/ 0 w 5"/>
                  <a:gd name="T9" fmla="*/ 5 h 6"/>
                  <a:gd name="T10" fmla="*/ 4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4" y="6"/>
                    </a:moveTo>
                    <a:cubicBezTo>
                      <a:pt x="5" y="5"/>
                      <a:pt x="5" y="5"/>
                      <a:pt x="5" y="4"/>
                    </a:cubicBezTo>
                    <a:cubicBezTo>
                      <a:pt x="5" y="3"/>
                      <a:pt x="4" y="0"/>
                      <a:pt x="3" y="0"/>
                    </a:cubicBezTo>
                    <a:cubicBezTo>
                      <a:pt x="3" y="0"/>
                      <a:pt x="2" y="2"/>
                      <a:pt x="1" y="2"/>
                    </a:cubicBezTo>
                    <a:cubicBezTo>
                      <a:pt x="0" y="2"/>
                      <a:pt x="0" y="4"/>
                      <a:pt x="0" y="5"/>
                    </a:cubicBezTo>
                    <a:cubicBezTo>
                      <a:pt x="0" y="6"/>
                      <a:pt x="3" y="6"/>
                      <a:pt x="4" y="6"/>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Freeform 503"/>
              <p:cNvSpPr>
                <a:spLocks/>
              </p:cNvSpPr>
              <p:nvPr/>
            </p:nvSpPr>
            <p:spPr bwMode="auto">
              <a:xfrm>
                <a:off x="5597525" y="1849438"/>
                <a:ext cx="23813" cy="17463"/>
              </a:xfrm>
              <a:custGeom>
                <a:avLst/>
                <a:gdLst>
                  <a:gd name="T0" fmla="*/ 4 w 13"/>
                  <a:gd name="T1" fmla="*/ 8 h 10"/>
                  <a:gd name="T2" fmla="*/ 7 w 13"/>
                  <a:gd name="T3" fmla="*/ 9 h 10"/>
                  <a:gd name="T4" fmla="*/ 11 w 13"/>
                  <a:gd name="T5" fmla="*/ 8 h 10"/>
                  <a:gd name="T6" fmla="*/ 12 w 13"/>
                  <a:gd name="T7" fmla="*/ 3 h 10"/>
                  <a:gd name="T8" fmla="*/ 7 w 13"/>
                  <a:gd name="T9" fmla="*/ 2 h 10"/>
                  <a:gd name="T10" fmla="*/ 3 w 13"/>
                  <a:gd name="T11" fmla="*/ 0 h 10"/>
                  <a:gd name="T12" fmla="*/ 1 w 13"/>
                  <a:gd name="T13" fmla="*/ 3 h 10"/>
                  <a:gd name="T14" fmla="*/ 2 w 13"/>
                  <a:gd name="T15" fmla="*/ 4 h 10"/>
                  <a:gd name="T16" fmla="*/ 1 w 13"/>
                  <a:gd name="T17" fmla="*/ 6 h 10"/>
                  <a:gd name="T18" fmla="*/ 4 w 13"/>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4" y="8"/>
                    </a:moveTo>
                    <a:cubicBezTo>
                      <a:pt x="5" y="9"/>
                      <a:pt x="6" y="10"/>
                      <a:pt x="7" y="9"/>
                    </a:cubicBezTo>
                    <a:cubicBezTo>
                      <a:pt x="8" y="9"/>
                      <a:pt x="10" y="8"/>
                      <a:pt x="11" y="8"/>
                    </a:cubicBezTo>
                    <a:cubicBezTo>
                      <a:pt x="12" y="8"/>
                      <a:pt x="13" y="4"/>
                      <a:pt x="12" y="3"/>
                    </a:cubicBezTo>
                    <a:cubicBezTo>
                      <a:pt x="12" y="2"/>
                      <a:pt x="8" y="2"/>
                      <a:pt x="7" y="2"/>
                    </a:cubicBezTo>
                    <a:cubicBezTo>
                      <a:pt x="6" y="2"/>
                      <a:pt x="3" y="1"/>
                      <a:pt x="3" y="0"/>
                    </a:cubicBezTo>
                    <a:cubicBezTo>
                      <a:pt x="2" y="0"/>
                      <a:pt x="2" y="3"/>
                      <a:pt x="1" y="3"/>
                    </a:cubicBezTo>
                    <a:cubicBezTo>
                      <a:pt x="0" y="3"/>
                      <a:pt x="1" y="4"/>
                      <a:pt x="2" y="4"/>
                    </a:cubicBezTo>
                    <a:cubicBezTo>
                      <a:pt x="2" y="3"/>
                      <a:pt x="2" y="5"/>
                      <a:pt x="1" y="6"/>
                    </a:cubicBezTo>
                    <a:cubicBezTo>
                      <a:pt x="1" y="7"/>
                      <a:pt x="4" y="7"/>
                      <a:pt x="4" y="8"/>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Freeform 504"/>
              <p:cNvSpPr>
                <a:spLocks/>
              </p:cNvSpPr>
              <p:nvPr/>
            </p:nvSpPr>
            <p:spPr bwMode="auto">
              <a:xfrm>
                <a:off x="5443537" y="1860551"/>
                <a:ext cx="17463" cy="11113"/>
              </a:xfrm>
              <a:custGeom>
                <a:avLst/>
                <a:gdLst>
                  <a:gd name="T0" fmla="*/ 1 w 9"/>
                  <a:gd name="T1" fmla="*/ 2 h 6"/>
                  <a:gd name="T2" fmla="*/ 2 w 9"/>
                  <a:gd name="T3" fmla="*/ 5 h 6"/>
                  <a:gd name="T4" fmla="*/ 6 w 9"/>
                  <a:gd name="T5" fmla="*/ 2 h 6"/>
                  <a:gd name="T6" fmla="*/ 8 w 9"/>
                  <a:gd name="T7" fmla="*/ 3 h 6"/>
                  <a:gd name="T8" fmla="*/ 4 w 9"/>
                  <a:gd name="T9" fmla="*/ 0 h 6"/>
                  <a:gd name="T10" fmla="*/ 1 w 9"/>
                  <a:gd name="T11" fmla="*/ 2 h 6"/>
                </a:gdLst>
                <a:ahLst/>
                <a:cxnLst>
                  <a:cxn ang="0">
                    <a:pos x="T0" y="T1"/>
                  </a:cxn>
                  <a:cxn ang="0">
                    <a:pos x="T2" y="T3"/>
                  </a:cxn>
                  <a:cxn ang="0">
                    <a:pos x="T4" y="T5"/>
                  </a:cxn>
                  <a:cxn ang="0">
                    <a:pos x="T6" y="T7"/>
                  </a:cxn>
                  <a:cxn ang="0">
                    <a:pos x="T8" y="T9"/>
                  </a:cxn>
                  <a:cxn ang="0">
                    <a:pos x="T10" y="T11"/>
                  </a:cxn>
                </a:cxnLst>
                <a:rect l="0" t="0" r="r" b="b"/>
                <a:pathLst>
                  <a:path w="9" h="6">
                    <a:moveTo>
                      <a:pt x="1" y="2"/>
                    </a:moveTo>
                    <a:cubicBezTo>
                      <a:pt x="0" y="3"/>
                      <a:pt x="1" y="5"/>
                      <a:pt x="2" y="5"/>
                    </a:cubicBezTo>
                    <a:cubicBezTo>
                      <a:pt x="3" y="6"/>
                      <a:pt x="5" y="1"/>
                      <a:pt x="6" y="2"/>
                    </a:cubicBezTo>
                    <a:cubicBezTo>
                      <a:pt x="8" y="3"/>
                      <a:pt x="9" y="3"/>
                      <a:pt x="8" y="3"/>
                    </a:cubicBezTo>
                    <a:cubicBezTo>
                      <a:pt x="8" y="2"/>
                      <a:pt x="4" y="1"/>
                      <a:pt x="4" y="0"/>
                    </a:cubicBezTo>
                    <a:cubicBezTo>
                      <a:pt x="3" y="0"/>
                      <a:pt x="1" y="1"/>
                      <a:pt x="1" y="2"/>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Freeform 505"/>
              <p:cNvSpPr>
                <a:spLocks/>
              </p:cNvSpPr>
              <p:nvPr/>
            </p:nvSpPr>
            <p:spPr bwMode="auto">
              <a:xfrm>
                <a:off x="5472112" y="2038351"/>
                <a:ext cx="7938" cy="3175"/>
              </a:xfrm>
              <a:custGeom>
                <a:avLst/>
                <a:gdLst>
                  <a:gd name="T0" fmla="*/ 0 w 4"/>
                  <a:gd name="T1" fmla="*/ 2 h 2"/>
                  <a:gd name="T2" fmla="*/ 3 w 4"/>
                  <a:gd name="T3" fmla="*/ 2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0" y="2"/>
                      <a:pt x="3" y="2"/>
                      <a:pt x="3" y="2"/>
                    </a:cubicBezTo>
                    <a:cubicBezTo>
                      <a:pt x="4" y="1"/>
                      <a:pt x="4" y="0"/>
                      <a:pt x="3" y="0"/>
                    </a:cubicBezTo>
                    <a:cubicBezTo>
                      <a:pt x="2" y="0"/>
                      <a:pt x="0" y="1"/>
                      <a:pt x="0" y="2"/>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Freeform 506"/>
              <p:cNvSpPr>
                <a:spLocks/>
              </p:cNvSpPr>
              <p:nvPr/>
            </p:nvSpPr>
            <p:spPr bwMode="auto">
              <a:xfrm>
                <a:off x="5429250" y="2022476"/>
                <a:ext cx="38100" cy="19050"/>
              </a:xfrm>
              <a:custGeom>
                <a:avLst/>
                <a:gdLst>
                  <a:gd name="T0" fmla="*/ 12 w 21"/>
                  <a:gd name="T1" fmla="*/ 6 h 10"/>
                  <a:gd name="T2" fmla="*/ 13 w 21"/>
                  <a:gd name="T3" fmla="*/ 8 h 10"/>
                  <a:gd name="T4" fmla="*/ 17 w 21"/>
                  <a:gd name="T5" fmla="*/ 10 h 10"/>
                  <a:gd name="T6" fmla="*/ 20 w 21"/>
                  <a:gd name="T7" fmla="*/ 9 h 10"/>
                  <a:gd name="T8" fmla="*/ 18 w 21"/>
                  <a:gd name="T9" fmla="*/ 5 h 10"/>
                  <a:gd name="T10" fmla="*/ 14 w 21"/>
                  <a:gd name="T11" fmla="*/ 3 h 10"/>
                  <a:gd name="T12" fmla="*/ 11 w 21"/>
                  <a:gd name="T13" fmla="*/ 1 h 10"/>
                  <a:gd name="T14" fmla="*/ 4 w 21"/>
                  <a:gd name="T15" fmla="*/ 0 h 10"/>
                  <a:gd name="T16" fmla="*/ 0 w 21"/>
                  <a:gd name="T17" fmla="*/ 3 h 10"/>
                  <a:gd name="T18" fmla="*/ 3 w 21"/>
                  <a:gd name="T19" fmla="*/ 3 h 10"/>
                  <a:gd name="T20" fmla="*/ 9 w 21"/>
                  <a:gd name="T21" fmla="*/ 5 h 10"/>
                  <a:gd name="T22" fmla="*/ 12 w 21"/>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
                    <a:moveTo>
                      <a:pt x="12" y="6"/>
                    </a:moveTo>
                    <a:cubicBezTo>
                      <a:pt x="14" y="6"/>
                      <a:pt x="13" y="8"/>
                      <a:pt x="13" y="8"/>
                    </a:cubicBezTo>
                    <a:cubicBezTo>
                      <a:pt x="14" y="9"/>
                      <a:pt x="16" y="9"/>
                      <a:pt x="17" y="10"/>
                    </a:cubicBezTo>
                    <a:cubicBezTo>
                      <a:pt x="18" y="10"/>
                      <a:pt x="19" y="9"/>
                      <a:pt x="20" y="9"/>
                    </a:cubicBezTo>
                    <a:cubicBezTo>
                      <a:pt x="21" y="9"/>
                      <a:pt x="20" y="5"/>
                      <a:pt x="18" y="5"/>
                    </a:cubicBezTo>
                    <a:cubicBezTo>
                      <a:pt x="16" y="6"/>
                      <a:pt x="14" y="4"/>
                      <a:pt x="14" y="3"/>
                    </a:cubicBezTo>
                    <a:cubicBezTo>
                      <a:pt x="14" y="3"/>
                      <a:pt x="11" y="2"/>
                      <a:pt x="11" y="1"/>
                    </a:cubicBezTo>
                    <a:cubicBezTo>
                      <a:pt x="10" y="1"/>
                      <a:pt x="5" y="0"/>
                      <a:pt x="4" y="0"/>
                    </a:cubicBezTo>
                    <a:cubicBezTo>
                      <a:pt x="2" y="0"/>
                      <a:pt x="0" y="2"/>
                      <a:pt x="0" y="3"/>
                    </a:cubicBezTo>
                    <a:cubicBezTo>
                      <a:pt x="0" y="3"/>
                      <a:pt x="2" y="4"/>
                      <a:pt x="3" y="3"/>
                    </a:cubicBezTo>
                    <a:cubicBezTo>
                      <a:pt x="4" y="3"/>
                      <a:pt x="8" y="4"/>
                      <a:pt x="9" y="5"/>
                    </a:cubicBezTo>
                    <a:cubicBezTo>
                      <a:pt x="10" y="6"/>
                      <a:pt x="11" y="6"/>
                      <a:pt x="12" y="6"/>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Freeform 507"/>
              <p:cNvSpPr>
                <a:spLocks/>
              </p:cNvSpPr>
              <p:nvPr/>
            </p:nvSpPr>
            <p:spPr bwMode="auto">
              <a:xfrm>
                <a:off x="5441950" y="2039938"/>
                <a:ext cx="7938" cy="1588"/>
              </a:xfrm>
              <a:custGeom>
                <a:avLst/>
                <a:gdLst>
                  <a:gd name="T0" fmla="*/ 0 w 4"/>
                  <a:gd name="T1" fmla="*/ 1 h 1"/>
                  <a:gd name="T2" fmla="*/ 3 w 4"/>
                  <a:gd name="T3" fmla="*/ 1 h 1"/>
                  <a:gd name="T4" fmla="*/ 3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0" y="1"/>
                      <a:pt x="3" y="1"/>
                      <a:pt x="3" y="1"/>
                    </a:cubicBezTo>
                    <a:cubicBezTo>
                      <a:pt x="4" y="1"/>
                      <a:pt x="4" y="1"/>
                      <a:pt x="3" y="0"/>
                    </a:cubicBezTo>
                    <a:cubicBezTo>
                      <a:pt x="3" y="0"/>
                      <a:pt x="0" y="0"/>
                      <a:pt x="0" y="1"/>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Freeform 508"/>
              <p:cNvSpPr>
                <a:spLocks/>
              </p:cNvSpPr>
              <p:nvPr/>
            </p:nvSpPr>
            <p:spPr bwMode="auto">
              <a:xfrm>
                <a:off x="5443537" y="2017713"/>
                <a:ext cx="3175" cy="3175"/>
              </a:xfrm>
              <a:custGeom>
                <a:avLst/>
                <a:gdLst>
                  <a:gd name="T0" fmla="*/ 1 w 2"/>
                  <a:gd name="T1" fmla="*/ 0 h 2"/>
                  <a:gd name="T2" fmla="*/ 0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1"/>
                    </a:cubicBezTo>
                    <a:cubicBezTo>
                      <a:pt x="0" y="2"/>
                      <a:pt x="0" y="2"/>
                      <a:pt x="1" y="2"/>
                    </a:cubicBezTo>
                    <a:cubicBezTo>
                      <a:pt x="1" y="2"/>
                      <a:pt x="2" y="0"/>
                      <a:pt x="1" y="0"/>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Freeform 509"/>
              <p:cNvSpPr>
                <a:spLocks/>
              </p:cNvSpPr>
              <p:nvPr/>
            </p:nvSpPr>
            <p:spPr bwMode="auto">
              <a:xfrm>
                <a:off x="5451475" y="2017713"/>
                <a:ext cx="3175" cy="3175"/>
              </a:xfrm>
              <a:custGeom>
                <a:avLst/>
                <a:gdLst>
                  <a:gd name="T0" fmla="*/ 2 w 2"/>
                  <a:gd name="T1" fmla="*/ 0 h 2"/>
                  <a:gd name="T2" fmla="*/ 1 w 2"/>
                  <a:gd name="T3" fmla="*/ 0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1" y="0"/>
                      <a:pt x="1" y="0"/>
                    </a:cubicBezTo>
                    <a:cubicBezTo>
                      <a:pt x="0" y="0"/>
                      <a:pt x="0" y="0"/>
                      <a:pt x="0" y="1"/>
                    </a:cubicBezTo>
                    <a:cubicBezTo>
                      <a:pt x="0" y="2"/>
                      <a:pt x="2" y="1"/>
                      <a:pt x="2" y="0"/>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Freeform 510"/>
              <p:cNvSpPr>
                <a:spLocks/>
              </p:cNvSpPr>
              <p:nvPr/>
            </p:nvSpPr>
            <p:spPr bwMode="auto">
              <a:xfrm>
                <a:off x="5456237" y="2020888"/>
                <a:ext cx="7938" cy="9525"/>
              </a:xfrm>
              <a:custGeom>
                <a:avLst/>
                <a:gdLst>
                  <a:gd name="T0" fmla="*/ 3 w 4"/>
                  <a:gd name="T1" fmla="*/ 4 h 5"/>
                  <a:gd name="T2" fmla="*/ 4 w 4"/>
                  <a:gd name="T3" fmla="*/ 3 h 5"/>
                  <a:gd name="T4" fmla="*/ 1 w 4"/>
                  <a:gd name="T5" fmla="*/ 1 h 5"/>
                  <a:gd name="T6" fmla="*/ 0 w 4"/>
                  <a:gd name="T7" fmla="*/ 2 h 5"/>
                  <a:gd name="T8" fmla="*/ 1 w 4"/>
                  <a:gd name="T9" fmla="*/ 3 h 5"/>
                  <a:gd name="T10" fmla="*/ 3 w 4"/>
                  <a:gd name="T11" fmla="*/ 4 h 5"/>
                </a:gdLst>
                <a:ahLst/>
                <a:cxnLst>
                  <a:cxn ang="0">
                    <a:pos x="T0" y="T1"/>
                  </a:cxn>
                  <a:cxn ang="0">
                    <a:pos x="T2" y="T3"/>
                  </a:cxn>
                  <a:cxn ang="0">
                    <a:pos x="T4" y="T5"/>
                  </a:cxn>
                  <a:cxn ang="0">
                    <a:pos x="T6" y="T7"/>
                  </a:cxn>
                  <a:cxn ang="0">
                    <a:pos x="T8" y="T9"/>
                  </a:cxn>
                  <a:cxn ang="0">
                    <a:pos x="T10" y="T11"/>
                  </a:cxn>
                </a:cxnLst>
                <a:rect l="0" t="0" r="r" b="b"/>
                <a:pathLst>
                  <a:path w="4" h="5">
                    <a:moveTo>
                      <a:pt x="3" y="4"/>
                    </a:moveTo>
                    <a:cubicBezTo>
                      <a:pt x="4" y="4"/>
                      <a:pt x="4" y="3"/>
                      <a:pt x="4" y="3"/>
                    </a:cubicBezTo>
                    <a:cubicBezTo>
                      <a:pt x="3" y="3"/>
                      <a:pt x="2" y="1"/>
                      <a:pt x="1" y="1"/>
                    </a:cubicBezTo>
                    <a:cubicBezTo>
                      <a:pt x="1" y="0"/>
                      <a:pt x="0" y="2"/>
                      <a:pt x="0" y="2"/>
                    </a:cubicBezTo>
                    <a:cubicBezTo>
                      <a:pt x="0" y="3"/>
                      <a:pt x="0" y="3"/>
                      <a:pt x="1" y="3"/>
                    </a:cubicBezTo>
                    <a:cubicBezTo>
                      <a:pt x="1" y="3"/>
                      <a:pt x="2" y="5"/>
                      <a:pt x="3" y="4"/>
                    </a:cubicBez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Freeform 511"/>
              <p:cNvSpPr>
                <a:spLocks/>
              </p:cNvSpPr>
              <p:nvPr/>
            </p:nvSpPr>
            <p:spPr bwMode="auto">
              <a:xfrm>
                <a:off x="5473700" y="1803401"/>
                <a:ext cx="1588" cy="1588"/>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Freeform 512"/>
              <p:cNvSpPr>
                <a:spLocks/>
              </p:cNvSpPr>
              <p:nvPr/>
            </p:nvSpPr>
            <p:spPr bwMode="auto">
              <a:xfrm>
                <a:off x="5508625" y="1911351"/>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11" name="组合 10"/>
          <p:cNvGrpSpPr/>
          <p:nvPr/>
        </p:nvGrpSpPr>
        <p:grpSpPr>
          <a:xfrm>
            <a:off x="5898358" y="4281451"/>
            <a:ext cx="4695665" cy="1068388"/>
            <a:chOff x="5894464" y="4244181"/>
            <a:chExt cx="4695665" cy="1068388"/>
          </a:xfrm>
        </p:grpSpPr>
        <p:sp>
          <p:nvSpPr>
            <p:cNvPr id="22542" name="矩形 36"/>
            <p:cNvSpPr>
              <a:spLocks noChangeArrowheads="1"/>
            </p:cNvSpPr>
            <p:nvPr/>
          </p:nvSpPr>
          <p:spPr bwMode="auto">
            <a:xfrm>
              <a:off x="6515896" y="4355426"/>
              <a:ext cx="3657600" cy="8715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45" name="文本框 39"/>
            <p:cNvSpPr>
              <a:spLocks noChangeArrowheads="1"/>
            </p:cNvSpPr>
            <p:nvPr/>
          </p:nvSpPr>
          <p:spPr bwMode="auto">
            <a:xfrm>
              <a:off x="7161129" y="4514205"/>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2400" dirty="0" smtClean="0">
                  <a:solidFill>
                    <a:srgbClr val="000000"/>
                  </a:solidFill>
                  <a:latin typeface="造字工房尚黑（非商用）常规体" pitchFamily="50" charset="-122"/>
                  <a:ea typeface="造字工房尚黑（非商用）常规体" pitchFamily="50" charset="-122"/>
                </a:rPr>
                <a:t>XXXXXXXXXXXXX</a:t>
              </a:r>
              <a:endParaRPr lang="en-US" altLang="zh-CN" sz="2400" dirty="0">
                <a:solidFill>
                  <a:srgbClr val="000000"/>
                </a:solidFill>
                <a:latin typeface="造字工房尚黑（非商用）常规体" pitchFamily="50" charset="-122"/>
                <a:ea typeface="造字工房尚黑（非商用）常规体" pitchFamily="50" charset="-122"/>
              </a:endParaRPr>
            </a:p>
          </p:txBody>
        </p:sp>
        <p:grpSp>
          <p:nvGrpSpPr>
            <p:cNvPr id="112" name="组合 111"/>
            <p:cNvGrpSpPr/>
            <p:nvPr/>
          </p:nvGrpSpPr>
          <p:grpSpPr>
            <a:xfrm>
              <a:off x="5894464" y="4244181"/>
              <a:ext cx="1068388" cy="1068388"/>
              <a:chOff x="10644187" y="5637213"/>
              <a:chExt cx="1068388" cy="1068388"/>
            </a:xfrm>
          </p:grpSpPr>
          <p:sp>
            <p:nvSpPr>
              <p:cNvPr id="113" name="Oval 291"/>
              <p:cNvSpPr>
                <a:spLocks noChangeArrowheads="1"/>
              </p:cNvSpPr>
              <p:nvPr/>
            </p:nvSpPr>
            <p:spPr bwMode="auto">
              <a:xfrm>
                <a:off x="10644187" y="5637213"/>
                <a:ext cx="1068388" cy="1068388"/>
              </a:xfrm>
              <a:prstGeom prst="ellipse">
                <a:avLst/>
              </a:pr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4" name="Freeform 320"/>
              <p:cNvSpPr>
                <a:spLocks/>
              </p:cNvSpPr>
              <p:nvPr/>
            </p:nvSpPr>
            <p:spPr bwMode="auto">
              <a:xfrm>
                <a:off x="10880725" y="5981701"/>
                <a:ext cx="825500" cy="722313"/>
              </a:xfrm>
              <a:custGeom>
                <a:avLst/>
                <a:gdLst>
                  <a:gd name="T0" fmla="*/ 311 w 440"/>
                  <a:gd name="T1" fmla="*/ 9 h 385"/>
                  <a:gd name="T2" fmla="*/ 310 w 440"/>
                  <a:gd name="T3" fmla="*/ 8 h 385"/>
                  <a:gd name="T4" fmla="*/ 309 w 440"/>
                  <a:gd name="T5" fmla="*/ 7 h 385"/>
                  <a:gd name="T6" fmla="*/ 308 w 440"/>
                  <a:gd name="T7" fmla="*/ 6 h 385"/>
                  <a:gd name="T8" fmla="*/ 306 w 440"/>
                  <a:gd name="T9" fmla="*/ 4 h 385"/>
                  <a:gd name="T10" fmla="*/ 304 w 440"/>
                  <a:gd name="T11" fmla="*/ 3 h 385"/>
                  <a:gd name="T12" fmla="*/ 302 w 440"/>
                  <a:gd name="T13" fmla="*/ 2 h 385"/>
                  <a:gd name="T14" fmla="*/ 301 w 440"/>
                  <a:gd name="T15" fmla="*/ 2 h 385"/>
                  <a:gd name="T16" fmla="*/ 299 w 440"/>
                  <a:gd name="T17" fmla="*/ 1 h 385"/>
                  <a:gd name="T18" fmla="*/ 298 w 440"/>
                  <a:gd name="T19" fmla="*/ 1 h 385"/>
                  <a:gd name="T20" fmla="*/ 294 w 440"/>
                  <a:gd name="T21" fmla="*/ 0 h 385"/>
                  <a:gd name="T22" fmla="*/ 21 w 440"/>
                  <a:gd name="T23" fmla="*/ 0 h 385"/>
                  <a:gd name="T24" fmla="*/ 17 w 440"/>
                  <a:gd name="T25" fmla="*/ 1 h 385"/>
                  <a:gd name="T26" fmla="*/ 16 w 440"/>
                  <a:gd name="T27" fmla="*/ 1 h 385"/>
                  <a:gd name="T28" fmla="*/ 14 w 440"/>
                  <a:gd name="T29" fmla="*/ 2 h 385"/>
                  <a:gd name="T30" fmla="*/ 12 w 440"/>
                  <a:gd name="T31" fmla="*/ 2 h 385"/>
                  <a:gd name="T32" fmla="*/ 10 w 440"/>
                  <a:gd name="T33" fmla="*/ 3 h 385"/>
                  <a:gd name="T34" fmla="*/ 9 w 440"/>
                  <a:gd name="T35" fmla="*/ 4 h 385"/>
                  <a:gd name="T36" fmla="*/ 7 w 440"/>
                  <a:gd name="T37" fmla="*/ 6 h 385"/>
                  <a:gd name="T38" fmla="*/ 5 w 440"/>
                  <a:gd name="T39" fmla="*/ 7 h 385"/>
                  <a:gd name="T40" fmla="*/ 4 w 440"/>
                  <a:gd name="T41" fmla="*/ 8 h 385"/>
                  <a:gd name="T42" fmla="*/ 3 w 440"/>
                  <a:gd name="T43" fmla="*/ 10 h 385"/>
                  <a:gd name="T44" fmla="*/ 3 w 440"/>
                  <a:gd name="T45" fmla="*/ 11 h 385"/>
                  <a:gd name="T46" fmla="*/ 2 w 440"/>
                  <a:gd name="T47" fmla="*/ 13 h 385"/>
                  <a:gd name="T48" fmla="*/ 2 w 440"/>
                  <a:gd name="T49" fmla="*/ 13 h 385"/>
                  <a:gd name="T50" fmla="*/ 2 w 440"/>
                  <a:gd name="T51" fmla="*/ 13 h 385"/>
                  <a:gd name="T52" fmla="*/ 0 w 440"/>
                  <a:gd name="T53" fmla="*/ 21 h 385"/>
                  <a:gd name="T54" fmla="*/ 0 w 440"/>
                  <a:gd name="T55" fmla="*/ 199 h 385"/>
                  <a:gd name="T56" fmla="*/ 2 w 440"/>
                  <a:gd name="T57" fmla="*/ 207 h 385"/>
                  <a:gd name="T58" fmla="*/ 2 w 440"/>
                  <a:gd name="T59" fmla="*/ 207 h 385"/>
                  <a:gd name="T60" fmla="*/ 2 w 440"/>
                  <a:gd name="T61" fmla="*/ 207 h 385"/>
                  <a:gd name="T62" fmla="*/ 3 w 440"/>
                  <a:gd name="T63" fmla="*/ 209 h 385"/>
                  <a:gd name="T64" fmla="*/ 3 w 440"/>
                  <a:gd name="T65" fmla="*/ 210 h 385"/>
                  <a:gd name="T66" fmla="*/ 4 w 440"/>
                  <a:gd name="T67" fmla="*/ 212 h 385"/>
                  <a:gd name="T68" fmla="*/ 5 w 440"/>
                  <a:gd name="T69" fmla="*/ 212 h 385"/>
                  <a:gd name="T70" fmla="*/ 7 w 440"/>
                  <a:gd name="T71" fmla="*/ 214 h 385"/>
                  <a:gd name="T72" fmla="*/ 9 w 440"/>
                  <a:gd name="T73" fmla="*/ 216 h 385"/>
                  <a:gd name="T74" fmla="*/ 10 w 440"/>
                  <a:gd name="T75" fmla="*/ 217 h 385"/>
                  <a:gd name="T76" fmla="*/ 12 w 440"/>
                  <a:gd name="T77" fmla="*/ 218 h 385"/>
                  <a:gd name="T78" fmla="*/ 179 w 440"/>
                  <a:gd name="T79" fmla="*/ 385 h 385"/>
                  <a:gd name="T80" fmla="*/ 440 w 440"/>
                  <a:gd name="T81" fmla="*/ 139 h 385"/>
                  <a:gd name="T82" fmla="*/ 311 w 440"/>
                  <a:gd name="T83" fmla="*/ 9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0" h="385">
                    <a:moveTo>
                      <a:pt x="311" y="9"/>
                    </a:moveTo>
                    <a:cubicBezTo>
                      <a:pt x="310" y="8"/>
                      <a:pt x="310" y="8"/>
                      <a:pt x="310" y="8"/>
                    </a:cubicBezTo>
                    <a:cubicBezTo>
                      <a:pt x="309" y="7"/>
                      <a:pt x="309" y="7"/>
                      <a:pt x="309" y="7"/>
                    </a:cubicBezTo>
                    <a:cubicBezTo>
                      <a:pt x="309" y="7"/>
                      <a:pt x="309" y="6"/>
                      <a:pt x="308" y="6"/>
                    </a:cubicBezTo>
                    <a:cubicBezTo>
                      <a:pt x="307" y="5"/>
                      <a:pt x="306" y="4"/>
                      <a:pt x="306" y="4"/>
                    </a:cubicBezTo>
                    <a:cubicBezTo>
                      <a:pt x="305" y="4"/>
                      <a:pt x="305" y="3"/>
                      <a:pt x="304" y="3"/>
                    </a:cubicBezTo>
                    <a:cubicBezTo>
                      <a:pt x="304" y="3"/>
                      <a:pt x="303" y="2"/>
                      <a:pt x="302" y="2"/>
                    </a:cubicBezTo>
                    <a:cubicBezTo>
                      <a:pt x="302" y="2"/>
                      <a:pt x="302" y="2"/>
                      <a:pt x="301" y="2"/>
                    </a:cubicBezTo>
                    <a:cubicBezTo>
                      <a:pt x="300" y="1"/>
                      <a:pt x="300" y="1"/>
                      <a:pt x="299" y="1"/>
                    </a:cubicBezTo>
                    <a:cubicBezTo>
                      <a:pt x="298" y="1"/>
                      <a:pt x="298" y="1"/>
                      <a:pt x="298" y="1"/>
                    </a:cubicBezTo>
                    <a:cubicBezTo>
                      <a:pt x="296" y="0"/>
                      <a:pt x="295" y="0"/>
                      <a:pt x="294" y="0"/>
                    </a:cubicBezTo>
                    <a:cubicBezTo>
                      <a:pt x="21" y="0"/>
                      <a:pt x="21" y="0"/>
                      <a:pt x="21" y="0"/>
                    </a:cubicBezTo>
                    <a:cubicBezTo>
                      <a:pt x="19" y="0"/>
                      <a:pt x="18" y="0"/>
                      <a:pt x="17" y="1"/>
                    </a:cubicBezTo>
                    <a:cubicBezTo>
                      <a:pt x="17" y="1"/>
                      <a:pt x="16" y="1"/>
                      <a:pt x="16" y="1"/>
                    </a:cubicBezTo>
                    <a:cubicBezTo>
                      <a:pt x="15" y="1"/>
                      <a:pt x="14" y="1"/>
                      <a:pt x="14" y="2"/>
                    </a:cubicBezTo>
                    <a:cubicBezTo>
                      <a:pt x="13" y="2"/>
                      <a:pt x="13" y="2"/>
                      <a:pt x="12" y="2"/>
                    </a:cubicBezTo>
                    <a:cubicBezTo>
                      <a:pt x="12" y="2"/>
                      <a:pt x="11" y="3"/>
                      <a:pt x="10" y="3"/>
                    </a:cubicBezTo>
                    <a:cubicBezTo>
                      <a:pt x="10" y="3"/>
                      <a:pt x="9" y="4"/>
                      <a:pt x="9" y="4"/>
                    </a:cubicBezTo>
                    <a:cubicBezTo>
                      <a:pt x="8" y="4"/>
                      <a:pt x="7" y="5"/>
                      <a:pt x="7" y="6"/>
                    </a:cubicBezTo>
                    <a:cubicBezTo>
                      <a:pt x="6" y="6"/>
                      <a:pt x="6" y="7"/>
                      <a:pt x="5" y="7"/>
                    </a:cubicBezTo>
                    <a:cubicBezTo>
                      <a:pt x="4" y="8"/>
                      <a:pt x="4" y="8"/>
                      <a:pt x="4" y="8"/>
                    </a:cubicBezTo>
                    <a:cubicBezTo>
                      <a:pt x="4" y="9"/>
                      <a:pt x="4" y="10"/>
                      <a:pt x="3" y="10"/>
                    </a:cubicBezTo>
                    <a:cubicBezTo>
                      <a:pt x="3" y="11"/>
                      <a:pt x="3" y="11"/>
                      <a:pt x="3" y="11"/>
                    </a:cubicBezTo>
                    <a:cubicBezTo>
                      <a:pt x="2" y="12"/>
                      <a:pt x="2" y="13"/>
                      <a:pt x="2" y="13"/>
                    </a:cubicBezTo>
                    <a:cubicBezTo>
                      <a:pt x="2" y="13"/>
                      <a:pt x="2" y="13"/>
                      <a:pt x="2" y="13"/>
                    </a:cubicBezTo>
                    <a:cubicBezTo>
                      <a:pt x="2" y="13"/>
                      <a:pt x="2" y="13"/>
                      <a:pt x="2" y="13"/>
                    </a:cubicBezTo>
                    <a:cubicBezTo>
                      <a:pt x="1" y="16"/>
                      <a:pt x="0" y="18"/>
                      <a:pt x="0" y="21"/>
                    </a:cubicBezTo>
                    <a:cubicBezTo>
                      <a:pt x="0" y="199"/>
                      <a:pt x="0" y="199"/>
                      <a:pt x="0" y="199"/>
                    </a:cubicBezTo>
                    <a:cubicBezTo>
                      <a:pt x="0" y="202"/>
                      <a:pt x="1" y="204"/>
                      <a:pt x="2" y="207"/>
                    </a:cubicBezTo>
                    <a:cubicBezTo>
                      <a:pt x="2" y="207"/>
                      <a:pt x="2" y="207"/>
                      <a:pt x="2" y="207"/>
                    </a:cubicBezTo>
                    <a:cubicBezTo>
                      <a:pt x="2" y="207"/>
                      <a:pt x="2" y="207"/>
                      <a:pt x="2" y="207"/>
                    </a:cubicBezTo>
                    <a:cubicBezTo>
                      <a:pt x="2" y="207"/>
                      <a:pt x="2" y="208"/>
                      <a:pt x="3" y="209"/>
                    </a:cubicBezTo>
                    <a:cubicBezTo>
                      <a:pt x="3" y="210"/>
                      <a:pt x="3" y="210"/>
                      <a:pt x="3" y="210"/>
                    </a:cubicBezTo>
                    <a:cubicBezTo>
                      <a:pt x="4" y="210"/>
                      <a:pt x="4" y="211"/>
                      <a:pt x="4" y="212"/>
                    </a:cubicBezTo>
                    <a:cubicBezTo>
                      <a:pt x="5" y="212"/>
                      <a:pt x="5" y="212"/>
                      <a:pt x="5" y="212"/>
                    </a:cubicBezTo>
                    <a:cubicBezTo>
                      <a:pt x="6" y="213"/>
                      <a:pt x="6" y="214"/>
                      <a:pt x="7" y="214"/>
                    </a:cubicBezTo>
                    <a:cubicBezTo>
                      <a:pt x="7" y="215"/>
                      <a:pt x="8" y="215"/>
                      <a:pt x="9" y="216"/>
                    </a:cubicBezTo>
                    <a:cubicBezTo>
                      <a:pt x="9" y="216"/>
                      <a:pt x="10" y="217"/>
                      <a:pt x="10" y="217"/>
                    </a:cubicBezTo>
                    <a:cubicBezTo>
                      <a:pt x="11" y="217"/>
                      <a:pt x="11" y="217"/>
                      <a:pt x="12" y="218"/>
                    </a:cubicBezTo>
                    <a:cubicBezTo>
                      <a:pt x="179" y="385"/>
                      <a:pt x="179" y="385"/>
                      <a:pt x="179" y="385"/>
                    </a:cubicBezTo>
                    <a:cubicBezTo>
                      <a:pt x="314" y="375"/>
                      <a:pt x="423" y="271"/>
                      <a:pt x="440" y="139"/>
                    </a:cubicBezTo>
                    <a:lnTo>
                      <a:pt x="311" y="9"/>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5" name="Freeform 321"/>
              <p:cNvSpPr>
                <a:spLocks/>
              </p:cNvSpPr>
              <p:nvPr/>
            </p:nvSpPr>
            <p:spPr bwMode="auto">
              <a:xfrm>
                <a:off x="10880725" y="5981701"/>
                <a:ext cx="588963" cy="412750"/>
              </a:xfrm>
              <a:custGeom>
                <a:avLst/>
                <a:gdLst>
                  <a:gd name="T0" fmla="*/ 0 w 314"/>
                  <a:gd name="T1" fmla="*/ 21 h 220"/>
                  <a:gd name="T2" fmla="*/ 21 w 314"/>
                  <a:gd name="T3" fmla="*/ 0 h 220"/>
                  <a:gd name="T4" fmla="*/ 294 w 314"/>
                  <a:gd name="T5" fmla="*/ 0 h 220"/>
                  <a:gd name="T6" fmla="*/ 314 w 314"/>
                  <a:gd name="T7" fmla="*/ 21 h 220"/>
                  <a:gd name="T8" fmla="*/ 314 w 314"/>
                  <a:gd name="T9" fmla="*/ 199 h 220"/>
                  <a:gd name="T10" fmla="*/ 294 w 314"/>
                  <a:gd name="T11" fmla="*/ 220 h 220"/>
                  <a:gd name="T12" fmla="*/ 21 w 314"/>
                  <a:gd name="T13" fmla="*/ 220 h 220"/>
                  <a:gd name="T14" fmla="*/ 0 w 314"/>
                  <a:gd name="T15" fmla="*/ 199 h 220"/>
                  <a:gd name="T16" fmla="*/ 0 w 314"/>
                  <a:gd name="T17" fmla="*/ 2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20">
                    <a:moveTo>
                      <a:pt x="0" y="21"/>
                    </a:moveTo>
                    <a:cubicBezTo>
                      <a:pt x="0" y="9"/>
                      <a:pt x="9" y="0"/>
                      <a:pt x="21" y="0"/>
                    </a:cubicBezTo>
                    <a:cubicBezTo>
                      <a:pt x="294" y="0"/>
                      <a:pt x="294" y="0"/>
                      <a:pt x="294" y="0"/>
                    </a:cubicBezTo>
                    <a:cubicBezTo>
                      <a:pt x="305" y="0"/>
                      <a:pt x="314" y="9"/>
                      <a:pt x="314" y="21"/>
                    </a:cubicBezTo>
                    <a:cubicBezTo>
                      <a:pt x="314" y="199"/>
                      <a:pt x="314" y="199"/>
                      <a:pt x="314" y="199"/>
                    </a:cubicBezTo>
                    <a:cubicBezTo>
                      <a:pt x="314" y="211"/>
                      <a:pt x="305" y="220"/>
                      <a:pt x="294" y="220"/>
                    </a:cubicBezTo>
                    <a:cubicBezTo>
                      <a:pt x="21" y="220"/>
                      <a:pt x="21" y="220"/>
                      <a:pt x="21" y="220"/>
                    </a:cubicBezTo>
                    <a:cubicBezTo>
                      <a:pt x="9" y="220"/>
                      <a:pt x="0" y="211"/>
                      <a:pt x="0" y="199"/>
                    </a:cubicBezTo>
                    <a:lnTo>
                      <a:pt x="0" y="2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6" name="Freeform 322"/>
              <p:cNvSpPr>
                <a:spLocks/>
              </p:cNvSpPr>
              <p:nvPr/>
            </p:nvSpPr>
            <p:spPr bwMode="auto">
              <a:xfrm>
                <a:off x="10883900" y="6176963"/>
                <a:ext cx="584200" cy="217488"/>
              </a:xfrm>
              <a:custGeom>
                <a:avLst/>
                <a:gdLst>
                  <a:gd name="T0" fmla="*/ 106 w 311"/>
                  <a:gd name="T1" fmla="*/ 2 h 116"/>
                  <a:gd name="T2" fmla="*/ 0 w 311"/>
                  <a:gd name="T3" fmla="*/ 102 h 116"/>
                  <a:gd name="T4" fmla="*/ 19 w 311"/>
                  <a:gd name="T5" fmla="*/ 116 h 116"/>
                  <a:gd name="T6" fmla="*/ 292 w 311"/>
                  <a:gd name="T7" fmla="*/ 116 h 116"/>
                  <a:gd name="T8" fmla="*/ 311 w 311"/>
                  <a:gd name="T9" fmla="*/ 102 h 116"/>
                  <a:gd name="T10" fmla="*/ 203 w 311"/>
                  <a:gd name="T11" fmla="*/ 0 h 116"/>
                </a:gdLst>
                <a:ahLst/>
                <a:cxnLst>
                  <a:cxn ang="0">
                    <a:pos x="T0" y="T1"/>
                  </a:cxn>
                  <a:cxn ang="0">
                    <a:pos x="T2" y="T3"/>
                  </a:cxn>
                  <a:cxn ang="0">
                    <a:pos x="T4" y="T5"/>
                  </a:cxn>
                  <a:cxn ang="0">
                    <a:pos x="T6" y="T7"/>
                  </a:cxn>
                  <a:cxn ang="0">
                    <a:pos x="T8" y="T9"/>
                  </a:cxn>
                  <a:cxn ang="0">
                    <a:pos x="T10" y="T11"/>
                  </a:cxn>
                </a:cxnLst>
                <a:rect l="0" t="0" r="r" b="b"/>
                <a:pathLst>
                  <a:path w="311" h="116">
                    <a:moveTo>
                      <a:pt x="106" y="2"/>
                    </a:moveTo>
                    <a:cubicBezTo>
                      <a:pt x="0" y="102"/>
                      <a:pt x="0" y="102"/>
                      <a:pt x="0" y="102"/>
                    </a:cubicBezTo>
                    <a:cubicBezTo>
                      <a:pt x="3" y="110"/>
                      <a:pt x="10" y="116"/>
                      <a:pt x="19" y="116"/>
                    </a:cubicBezTo>
                    <a:cubicBezTo>
                      <a:pt x="292" y="116"/>
                      <a:pt x="292" y="116"/>
                      <a:pt x="292" y="116"/>
                    </a:cubicBezTo>
                    <a:cubicBezTo>
                      <a:pt x="301" y="116"/>
                      <a:pt x="308" y="110"/>
                      <a:pt x="311" y="102"/>
                    </a:cubicBezTo>
                    <a:cubicBezTo>
                      <a:pt x="203" y="0"/>
                      <a:pt x="203" y="0"/>
                      <a:pt x="203" y="0"/>
                    </a:cubicBezTo>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7" name="Freeform 323"/>
              <p:cNvSpPr>
                <a:spLocks/>
              </p:cNvSpPr>
              <p:nvPr/>
            </p:nvSpPr>
            <p:spPr bwMode="auto">
              <a:xfrm>
                <a:off x="10883900" y="6188076"/>
                <a:ext cx="584200" cy="206375"/>
              </a:xfrm>
              <a:custGeom>
                <a:avLst/>
                <a:gdLst>
                  <a:gd name="T0" fmla="*/ 106 w 311"/>
                  <a:gd name="T1" fmla="*/ 1 h 110"/>
                  <a:gd name="T2" fmla="*/ 0 w 311"/>
                  <a:gd name="T3" fmla="*/ 97 h 110"/>
                  <a:gd name="T4" fmla="*/ 19 w 311"/>
                  <a:gd name="T5" fmla="*/ 110 h 110"/>
                  <a:gd name="T6" fmla="*/ 292 w 311"/>
                  <a:gd name="T7" fmla="*/ 110 h 110"/>
                  <a:gd name="T8" fmla="*/ 311 w 311"/>
                  <a:gd name="T9" fmla="*/ 97 h 110"/>
                  <a:gd name="T10" fmla="*/ 203 w 311"/>
                  <a:gd name="T11" fmla="*/ 0 h 110"/>
                </a:gdLst>
                <a:ahLst/>
                <a:cxnLst>
                  <a:cxn ang="0">
                    <a:pos x="T0" y="T1"/>
                  </a:cxn>
                  <a:cxn ang="0">
                    <a:pos x="T2" y="T3"/>
                  </a:cxn>
                  <a:cxn ang="0">
                    <a:pos x="T4" y="T5"/>
                  </a:cxn>
                  <a:cxn ang="0">
                    <a:pos x="T6" y="T7"/>
                  </a:cxn>
                  <a:cxn ang="0">
                    <a:pos x="T8" y="T9"/>
                  </a:cxn>
                  <a:cxn ang="0">
                    <a:pos x="T10" y="T11"/>
                  </a:cxn>
                </a:cxnLst>
                <a:rect l="0" t="0" r="r" b="b"/>
                <a:pathLst>
                  <a:path w="311" h="110">
                    <a:moveTo>
                      <a:pt x="106" y="1"/>
                    </a:moveTo>
                    <a:cubicBezTo>
                      <a:pt x="0" y="97"/>
                      <a:pt x="0" y="97"/>
                      <a:pt x="0" y="97"/>
                    </a:cubicBezTo>
                    <a:cubicBezTo>
                      <a:pt x="3" y="104"/>
                      <a:pt x="10" y="110"/>
                      <a:pt x="19" y="110"/>
                    </a:cubicBezTo>
                    <a:cubicBezTo>
                      <a:pt x="292" y="110"/>
                      <a:pt x="292" y="110"/>
                      <a:pt x="292" y="110"/>
                    </a:cubicBezTo>
                    <a:cubicBezTo>
                      <a:pt x="301" y="110"/>
                      <a:pt x="308" y="104"/>
                      <a:pt x="311" y="97"/>
                    </a:cubicBezTo>
                    <a:cubicBezTo>
                      <a:pt x="203" y="0"/>
                      <a:pt x="203" y="0"/>
                      <a:pt x="2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8" name="Freeform 324"/>
              <p:cNvSpPr>
                <a:spLocks/>
              </p:cNvSpPr>
              <p:nvPr/>
            </p:nvSpPr>
            <p:spPr bwMode="auto">
              <a:xfrm>
                <a:off x="10883900" y="5981701"/>
                <a:ext cx="584200" cy="312738"/>
              </a:xfrm>
              <a:custGeom>
                <a:avLst/>
                <a:gdLst>
                  <a:gd name="T0" fmla="*/ 0 w 311"/>
                  <a:gd name="T1" fmla="*/ 15 h 167"/>
                  <a:gd name="T2" fmla="*/ 155 w 311"/>
                  <a:gd name="T3" fmla="*/ 167 h 167"/>
                  <a:gd name="T4" fmla="*/ 311 w 311"/>
                  <a:gd name="T5" fmla="*/ 15 h 167"/>
                  <a:gd name="T6" fmla="*/ 292 w 311"/>
                  <a:gd name="T7" fmla="*/ 0 h 167"/>
                  <a:gd name="T8" fmla="*/ 19 w 311"/>
                  <a:gd name="T9" fmla="*/ 0 h 167"/>
                  <a:gd name="T10" fmla="*/ 0 w 311"/>
                  <a:gd name="T11" fmla="*/ 15 h 167"/>
                </a:gdLst>
                <a:ahLst/>
                <a:cxnLst>
                  <a:cxn ang="0">
                    <a:pos x="T0" y="T1"/>
                  </a:cxn>
                  <a:cxn ang="0">
                    <a:pos x="T2" y="T3"/>
                  </a:cxn>
                  <a:cxn ang="0">
                    <a:pos x="T4" y="T5"/>
                  </a:cxn>
                  <a:cxn ang="0">
                    <a:pos x="T6" y="T7"/>
                  </a:cxn>
                  <a:cxn ang="0">
                    <a:pos x="T8" y="T9"/>
                  </a:cxn>
                  <a:cxn ang="0">
                    <a:pos x="T10" y="T11"/>
                  </a:cxn>
                </a:cxnLst>
                <a:rect l="0" t="0" r="r" b="b"/>
                <a:pathLst>
                  <a:path w="311" h="167">
                    <a:moveTo>
                      <a:pt x="0" y="15"/>
                    </a:moveTo>
                    <a:cubicBezTo>
                      <a:pt x="155" y="167"/>
                      <a:pt x="155" y="167"/>
                      <a:pt x="155" y="167"/>
                    </a:cubicBezTo>
                    <a:cubicBezTo>
                      <a:pt x="311" y="15"/>
                      <a:pt x="311" y="15"/>
                      <a:pt x="311" y="15"/>
                    </a:cubicBezTo>
                    <a:cubicBezTo>
                      <a:pt x="308" y="6"/>
                      <a:pt x="301" y="0"/>
                      <a:pt x="292" y="0"/>
                    </a:cubicBezTo>
                    <a:cubicBezTo>
                      <a:pt x="19" y="0"/>
                      <a:pt x="19" y="0"/>
                      <a:pt x="19" y="0"/>
                    </a:cubicBezTo>
                    <a:cubicBezTo>
                      <a:pt x="10" y="0"/>
                      <a:pt x="3" y="6"/>
                      <a:pt x="0" y="15"/>
                    </a:cubicBez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9" name="Freeform 325"/>
              <p:cNvSpPr>
                <a:spLocks/>
              </p:cNvSpPr>
              <p:nvPr/>
            </p:nvSpPr>
            <p:spPr bwMode="auto">
              <a:xfrm>
                <a:off x="10883900" y="5981701"/>
                <a:ext cx="584200" cy="285750"/>
              </a:xfrm>
              <a:custGeom>
                <a:avLst/>
                <a:gdLst>
                  <a:gd name="T0" fmla="*/ 0 w 311"/>
                  <a:gd name="T1" fmla="*/ 13 h 152"/>
                  <a:gd name="T2" fmla="*/ 155 w 311"/>
                  <a:gd name="T3" fmla="*/ 152 h 152"/>
                  <a:gd name="T4" fmla="*/ 311 w 311"/>
                  <a:gd name="T5" fmla="*/ 13 h 152"/>
                  <a:gd name="T6" fmla="*/ 292 w 311"/>
                  <a:gd name="T7" fmla="*/ 0 h 152"/>
                  <a:gd name="T8" fmla="*/ 19 w 311"/>
                  <a:gd name="T9" fmla="*/ 0 h 152"/>
                  <a:gd name="T10" fmla="*/ 0 w 311"/>
                  <a:gd name="T11" fmla="*/ 13 h 152"/>
                </a:gdLst>
                <a:ahLst/>
                <a:cxnLst>
                  <a:cxn ang="0">
                    <a:pos x="T0" y="T1"/>
                  </a:cxn>
                  <a:cxn ang="0">
                    <a:pos x="T2" y="T3"/>
                  </a:cxn>
                  <a:cxn ang="0">
                    <a:pos x="T4" y="T5"/>
                  </a:cxn>
                  <a:cxn ang="0">
                    <a:pos x="T6" y="T7"/>
                  </a:cxn>
                  <a:cxn ang="0">
                    <a:pos x="T8" y="T9"/>
                  </a:cxn>
                  <a:cxn ang="0">
                    <a:pos x="T10" y="T11"/>
                  </a:cxn>
                </a:cxnLst>
                <a:rect l="0" t="0" r="r" b="b"/>
                <a:pathLst>
                  <a:path w="311" h="152">
                    <a:moveTo>
                      <a:pt x="0" y="13"/>
                    </a:moveTo>
                    <a:cubicBezTo>
                      <a:pt x="155" y="152"/>
                      <a:pt x="155" y="152"/>
                      <a:pt x="155" y="152"/>
                    </a:cubicBezTo>
                    <a:cubicBezTo>
                      <a:pt x="311" y="13"/>
                      <a:pt x="311" y="13"/>
                      <a:pt x="311" y="13"/>
                    </a:cubicBezTo>
                    <a:cubicBezTo>
                      <a:pt x="308" y="6"/>
                      <a:pt x="301" y="0"/>
                      <a:pt x="292" y="0"/>
                    </a:cubicBezTo>
                    <a:cubicBezTo>
                      <a:pt x="19" y="0"/>
                      <a:pt x="19" y="0"/>
                      <a:pt x="19" y="0"/>
                    </a:cubicBezTo>
                    <a:cubicBezTo>
                      <a:pt x="10" y="0"/>
                      <a:pt x="3" y="6"/>
                      <a:pt x="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554" name="等腰三角形 1"/>
          <p:cNvSpPr>
            <a:spLocks noChangeArrowheads="1"/>
          </p:cNvSpPr>
          <p:nvPr/>
        </p:nvSpPr>
        <p:spPr bwMode="auto">
          <a:xfrm flipV="1">
            <a:off x="585788" y="0"/>
            <a:ext cx="11015662" cy="6858000"/>
          </a:xfrm>
          <a:prstGeom prst="triangle">
            <a:avLst>
              <a:gd name="adj" fmla="val 50000"/>
            </a:avLst>
          </a:prstGeom>
          <a:solidFill>
            <a:srgbClr val="F2F2F2">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3555" name="组合 2"/>
          <p:cNvGrpSpPr>
            <a:grpSpLocks/>
          </p:cNvGrpSpPr>
          <p:nvPr/>
        </p:nvGrpSpPr>
        <p:grpSpPr bwMode="auto">
          <a:xfrm>
            <a:off x="-4763" y="57150"/>
            <a:ext cx="5900738" cy="954793"/>
            <a:chOff x="0" y="0"/>
            <a:chExt cx="5899700" cy="955515"/>
          </a:xfrm>
        </p:grpSpPr>
        <p:grpSp>
          <p:nvGrpSpPr>
            <p:cNvPr id="23572" name="组合 3"/>
            <p:cNvGrpSpPr>
              <a:grpSpLocks/>
            </p:cNvGrpSpPr>
            <p:nvPr/>
          </p:nvGrpSpPr>
          <p:grpSpPr bwMode="auto">
            <a:xfrm>
              <a:off x="0" y="0"/>
              <a:ext cx="5888396" cy="914404"/>
              <a:chOff x="0" y="0"/>
              <a:chExt cx="5888396" cy="914404"/>
            </a:xfrm>
          </p:grpSpPr>
          <p:sp>
            <p:nvSpPr>
              <p:cNvPr id="23574" name="文本框 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dirty="0" smtClean="0">
                    <a:solidFill>
                      <a:srgbClr val="2E75B5"/>
                    </a:solidFill>
                    <a:latin typeface="微软雅黑" panose="020B0503020204020204" pitchFamily="34" charset="-122"/>
                    <a:ea typeface="微软雅黑" panose="020B0503020204020204" pitchFamily="34" charset="-122"/>
                    <a:sym typeface="Segoe UI Black" pitchFamily="2" charset="0"/>
                  </a:rPr>
                  <a:t>关于我们</a:t>
                </a:r>
                <a:endParaRPr lang="zh-CN" altLang="en-US" sz="3500" b="1" dirty="0">
                  <a:solidFill>
                    <a:srgbClr val="2E75B5"/>
                  </a:solidFill>
                  <a:latin typeface="微软雅黑" panose="020B0503020204020204" pitchFamily="34" charset="-122"/>
                  <a:ea typeface="微软雅黑" panose="020B0503020204020204" pitchFamily="34" charset="-122"/>
                  <a:sym typeface="Segoe UI Black" pitchFamily="2" charset="0"/>
                </a:endParaRPr>
              </a:p>
            </p:txBody>
          </p:sp>
          <p:grpSp>
            <p:nvGrpSpPr>
              <p:cNvPr id="23575" name="组合 6"/>
              <p:cNvGrpSpPr>
                <a:grpSpLocks/>
              </p:cNvGrpSpPr>
              <p:nvPr/>
            </p:nvGrpSpPr>
            <p:grpSpPr bwMode="auto">
              <a:xfrm>
                <a:off x="0" y="5"/>
                <a:ext cx="981293" cy="914399"/>
                <a:chOff x="0" y="0"/>
                <a:chExt cx="981293" cy="914399"/>
              </a:xfrm>
            </p:grpSpPr>
            <p:sp>
              <p:nvSpPr>
                <p:cNvPr id="23576" name="矩形 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3577" name="组合 8"/>
                <p:cNvGrpSpPr>
                  <a:grpSpLocks/>
                </p:cNvGrpSpPr>
                <p:nvPr/>
              </p:nvGrpSpPr>
              <p:grpSpPr bwMode="auto">
                <a:xfrm>
                  <a:off x="0" y="0"/>
                  <a:ext cx="704852" cy="914399"/>
                  <a:chOff x="0" y="0"/>
                  <a:chExt cx="704852" cy="914399"/>
                </a:xfrm>
              </p:grpSpPr>
              <p:sp>
                <p:nvSpPr>
                  <p:cNvPr id="23578" name="矩形 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23579" name="组合 10"/>
                  <p:cNvGrpSpPr>
                    <a:grpSpLocks/>
                  </p:cNvGrpSpPr>
                  <p:nvPr/>
                </p:nvGrpSpPr>
                <p:grpSpPr bwMode="auto">
                  <a:xfrm>
                    <a:off x="91136" y="0"/>
                    <a:ext cx="575833" cy="914399"/>
                    <a:chOff x="0" y="0"/>
                    <a:chExt cx="575833" cy="914399"/>
                  </a:xfrm>
                </p:grpSpPr>
                <p:sp>
                  <p:nvSpPr>
                    <p:cNvPr id="23580" name="文本框 1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4400" dirty="0">
                        <a:solidFill>
                          <a:schemeClr val="bg1"/>
                        </a:solidFill>
                        <a:latin typeface="Segoe UI Black" pitchFamily="2" charset="0"/>
                        <a:sym typeface="Segoe UI Black" pitchFamily="2" charset="0"/>
                      </a:endParaRPr>
                    </a:p>
                  </p:txBody>
                </p:sp>
                <p:sp>
                  <p:nvSpPr>
                    <p:cNvPr id="23581" name="文本框 1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dirty="0">
                        <a:solidFill>
                          <a:schemeClr val="bg1"/>
                        </a:solidFill>
                        <a:sym typeface="宋体" panose="02010600030101010101" pitchFamily="2" charset="-122"/>
                      </a:endParaRPr>
                    </a:p>
                  </p:txBody>
                </p:sp>
              </p:grpSp>
            </p:grpSp>
          </p:grpSp>
        </p:grpSp>
        <p:sp>
          <p:nvSpPr>
            <p:cNvPr id="23573" name="文本框 4"/>
            <p:cNvSpPr>
              <a:spLocks noChangeArrowheads="1"/>
            </p:cNvSpPr>
            <p:nvPr/>
          </p:nvSpPr>
          <p:spPr bwMode="auto">
            <a:xfrm>
              <a:off x="1047751" y="555103"/>
              <a:ext cx="4851949"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rPr>
                <a:t>悦</a:t>
              </a:r>
              <a:r>
                <a:rPr lang="zh-CN" altLang="en-US" sz="2000" dirty="0" smtClean="0">
                  <a:solidFill>
                    <a:srgbClr val="757070"/>
                  </a:solidFill>
                  <a:latin typeface="微软雅黑" panose="020B0503020204020204" pitchFamily="34" charset="-122"/>
                  <a:ea typeface="微软雅黑" panose="020B0503020204020204" pitchFamily="34" charset="-122"/>
                  <a:sym typeface="宋体" panose="02010600030101010101" pitchFamily="2" charset="-122"/>
                </a:rPr>
                <a:t>享健康科技有限公司</a:t>
              </a:r>
              <a:endParaRPr lang="zh-CN" altLang="en-US" sz="20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3556" name="组合 24"/>
          <p:cNvGrpSpPr>
            <a:grpSpLocks/>
          </p:cNvGrpSpPr>
          <p:nvPr/>
        </p:nvGrpSpPr>
        <p:grpSpPr bwMode="auto">
          <a:xfrm>
            <a:off x="7677150" y="1052513"/>
            <a:ext cx="4514850" cy="5805487"/>
            <a:chOff x="0" y="0"/>
            <a:chExt cx="4003359" cy="5148113"/>
          </a:xfrm>
        </p:grpSpPr>
        <p:sp>
          <p:nvSpPr>
            <p:cNvPr id="23570" name="直角三角形 15"/>
            <p:cNvSpPr>
              <a:spLocks noChangeArrowheads="1"/>
            </p:cNvSpPr>
            <p:nvPr/>
          </p:nvSpPr>
          <p:spPr bwMode="auto">
            <a:xfrm flipH="1">
              <a:off x="0" y="0"/>
              <a:ext cx="4003359" cy="5148113"/>
            </a:xfrm>
            <a:prstGeom prst="rtTriangle">
              <a:avLst/>
            </a:prstGeom>
            <a:solidFill>
              <a:srgbClr val="2E75B5">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71" name="直接连接符 18"/>
            <p:cNvSpPr>
              <a:spLocks noChangeShapeType="1"/>
            </p:cNvSpPr>
            <p:nvPr/>
          </p:nvSpPr>
          <p:spPr bwMode="auto">
            <a:xfrm flipH="1">
              <a:off x="402909" y="557063"/>
              <a:ext cx="3595681" cy="4591050"/>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23557" name="组合 26"/>
          <p:cNvGrpSpPr>
            <a:grpSpLocks/>
          </p:cNvGrpSpPr>
          <p:nvPr/>
        </p:nvGrpSpPr>
        <p:grpSpPr bwMode="auto">
          <a:xfrm flipH="1">
            <a:off x="-4763" y="1198563"/>
            <a:ext cx="4400551" cy="5659437"/>
            <a:chOff x="0" y="0"/>
            <a:chExt cx="4003359" cy="5148113"/>
          </a:xfrm>
        </p:grpSpPr>
        <p:sp>
          <p:nvSpPr>
            <p:cNvPr id="23568" name="直角三角形 27"/>
            <p:cNvSpPr>
              <a:spLocks noChangeArrowheads="1"/>
            </p:cNvSpPr>
            <p:nvPr/>
          </p:nvSpPr>
          <p:spPr bwMode="auto">
            <a:xfrm flipH="1">
              <a:off x="0" y="0"/>
              <a:ext cx="4003359" cy="5148113"/>
            </a:xfrm>
            <a:prstGeom prst="rtTriangle">
              <a:avLst/>
            </a:prstGeom>
            <a:solidFill>
              <a:srgbClr val="2E75B5">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3569" name="直接连接符 28"/>
            <p:cNvSpPr>
              <a:spLocks noChangeShapeType="1"/>
            </p:cNvSpPr>
            <p:nvPr/>
          </p:nvSpPr>
          <p:spPr bwMode="auto">
            <a:xfrm flipH="1">
              <a:off x="402909" y="557063"/>
              <a:ext cx="3595681" cy="4591050"/>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3558" name="文本框 29"/>
          <p:cNvSpPr>
            <a:spLocks noChangeArrowheads="1"/>
          </p:cNvSpPr>
          <p:nvPr/>
        </p:nvSpPr>
        <p:spPr bwMode="auto">
          <a:xfrm>
            <a:off x="177176" y="3580424"/>
            <a:ext cx="27035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600" dirty="0" smtClean="0">
                <a:solidFill>
                  <a:srgbClr val="FFC000"/>
                </a:solidFill>
                <a:latin typeface="汉仪综艺体简" panose="02010609000101010101" pitchFamily="49" charset="-122"/>
                <a:ea typeface="汉仪综艺体简" panose="02010609000101010101" pitchFamily="49" charset="-122"/>
                <a:sym typeface="宋体" panose="02010600030101010101" pitchFamily="2" charset="-122"/>
              </a:rPr>
              <a:t>百位</a:t>
            </a:r>
            <a:endParaRPr lang="en-US" altLang="zh-CN" sz="3600" dirty="0" smtClean="0">
              <a:solidFill>
                <a:srgbClr val="FFC000"/>
              </a:solidFill>
              <a:latin typeface="汉仪综艺体简" panose="02010609000101010101" pitchFamily="49" charset="-122"/>
              <a:ea typeface="汉仪综艺体简" panose="02010609000101010101" pitchFamily="49" charset="-122"/>
              <a:sym typeface="宋体" panose="02010600030101010101" pitchFamily="2" charset="-122"/>
            </a:endParaRPr>
          </a:p>
          <a:p>
            <a:pPr eaLnBrk="1" hangingPunct="1">
              <a:lnSpc>
                <a:spcPct val="100000"/>
              </a:lnSpc>
              <a:spcBef>
                <a:spcPct val="0"/>
              </a:spcBef>
              <a:buFont typeface="Arial" panose="020B0604020202020204" pitchFamily="34" charset="0"/>
              <a:buNone/>
            </a:pPr>
            <a:r>
              <a:rPr lang="zh-CN" altLang="en-US" dirty="0" smtClean="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rPr>
              <a:t>跨领域</a:t>
            </a:r>
            <a:endParaRPr lang="en-US" altLang="zh-CN" dirty="0" smtClean="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endParaRPr>
          </a:p>
          <a:p>
            <a:pPr eaLnBrk="1" hangingPunct="1">
              <a:lnSpc>
                <a:spcPct val="100000"/>
              </a:lnSpc>
              <a:spcBef>
                <a:spcPct val="0"/>
              </a:spcBef>
              <a:buFont typeface="Arial" panose="020B0604020202020204" pitchFamily="34" charset="0"/>
              <a:buNone/>
            </a:pPr>
            <a:r>
              <a:rPr lang="zh-CN" altLang="en-US" dirty="0" smtClean="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rPr>
              <a:t>专家顾问</a:t>
            </a:r>
            <a:endParaRPr lang="zh-CN" altLang="en-US" dirty="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endParaRPr>
          </a:p>
        </p:txBody>
      </p:sp>
      <p:sp>
        <p:nvSpPr>
          <p:cNvPr id="23560" name="文本框 31"/>
          <p:cNvSpPr>
            <a:spLocks noChangeArrowheads="1"/>
          </p:cNvSpPr>
          <p:nvPr/>
        </p:nvSpPr>
        <p:spPr bwMode="auto">
          <a:xfrm>
            <a:off x="191128" y="5184676"/>
            <a:ext cx="323532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rPr>
              <a:t>心理学科研机构</a:t>
            </a:r>
            <a:endParaRPr lang="en-US" altLang="zh-CN" sz="1800" dirty="0" smtClean="0">
              <a:solidFill>
                <a:schemeClr val="bg1"/>
              </a:solidFill>
              <a:latin typeface="造字工房悦圆（非商用）常规体" pitchFamily="50" charset="-122"/>
              <a:ea typeface="造字工房悦圆（非商用）常规体" pitchFamily="50" charset="-122"/>
            </a:endParaRPr>
          </a:p>
          <a:p>
            <a:pP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rPr>
              <a:t>员工关系专业顾问机构</a:t>
            </a:r>
            <a:endParaRPr lang="en-US" altLang="zh-CN" sz="1800" dirty="0" smtClean="0">
              <a:solidFill>
                <a:schemeClr val="bg1"/>
              </a:solidFill>
              <a:latin typeface="造字工房悦圆（非商用）常规体" pitchFamily="50" charset="-122"/>
              <a:ea typeface="造字工房悦圆（非商用）常规体" pitchFamily="50" charset="-122"/>
            </a:endParaRPr>
          </a:p>
          <a:p>
            <a:pP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rPr>
              <a:t>教育学、管理学专家顾问</a:t>
            </a:r>
            <a:endParaRPr lang="en-US" altLang="zh-CN" sz="1800" dirty="0" smtClean="0">
              <a:solidFill>
                <a:schemeClr val="bg1"/>
              </a:solidFill>
              <a:latin typeface="造字工房悦圆（非商用）常规体" pitchFamily="50" charset="-122"/>
              <a:ea typeface="造字工房悦圆（非商用）常规体" pitchFamily="50" charset="-122"/>
            </a:endParaRPr>
          </a:p>
          <a:p>
            <a:pP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sym typeface="宋体" panose="02010600030101010101" pitchFamily="2" charset="-122"/>
              </a:rPr>
              <a:t>打造多门心理应用专业课程</a:t>
            </a:r>
            <a:endParaRPr lang="zh-CN" altLang="en-US" sz="1800" dirty="0">
              <a:solidFill>
                <a:schemeClr val="bg1"/>
              </a:solidFill>
              <a:latin typeface="造字工房悦圆（非商用）常规体" pitchFamily="50" charset="-122"/>
              <a:ea typeface="造字工房悦圆（非商用）常规体" pitchFamily="50" charset="-122"/>
              <a:sym typeface="宋体" panose="02010600030101010101" pitchFamily="2" charset="-122"/>
            </a:endParaRPr>
          </a:p>
        </p:txBody>
      </p:sp>
      <p:sp>
        <p:nvSpPr>
          <p:cNvPr id="23561" name="文本框 32"/>
          <p:cNvSpPr>
            <a:spLocks noChangeArrowheads="1"/>
          </p:cNvSpPr>
          <p:nvPr/>
        </p:nvSpPr>
        <p:spPr bwMode="auto">
          <a:xfrm>
            <a:off x="9037999" y="5184676"/>
            <a:ext cx="3017838" cy="136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rPr>
              <a:t>引进</a:t>
            </a:r>
            <a:r>
              <a:rPr lang="en-US" altLang="zh-CN" sz="1800" dirty="0" smtClean="0">
                <a:solidFill>
                  <a:schemeClr val="bg1"/>
                </a:solidFill>
                <a:latin typeface="造字工房悦圆（非商用）常规体" pitchFamily="50" charset="-122"/>
                <a:ea typeface="造字工房悦圆（非商用）常规体" pitchFamily="50" charset="-122"/>
              </a:rPr>
              <a:t>EAP</a:t>
            </a:r>
            <a:r>
              <a:rPr lang="zh-CN" altLang="en-US" sz="1800" dirty="0" smtClean="0">
                <a:solidFill>
                  <a:schemeClr val="bg1"/>
                </a:solidFill>
                <a:latin typeface="造字工房悦圆（非商用）常规体" pitchFamily="50" charset="-122"/>
                <a:ea typeface="造字工房悦圆（非商用）常规体" pitchFamily="50" charset="-122"/>
              </a:rPr>
              <a:t>服务系统</a:t>
            </a:r>
            <a:endParaRPr lang="en-US" altLang="zh-CN" sz="1800" dirty="0" smtClean="0">
              <a:solidFill>
                <a:schemeClr val="bg1"/>
              </a:solidFill>
              <a:latin typeface="造字工房悦圆（非商用）常规体" pitchFamily="50" charset="-122"/>
              <a:ea typeface="造字工房悦圆（非商用）常规体" pitchFamily="50" charset="-122"/>
            </a:endParaRPr>
          </a:p>
          <a:p>
            <a:pPr algn="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sym typeface="宋体" panose="02010600030101010101" pitchFamily="2" charset="-122"/>
              </a:rPr>
              <a:t>先进企业心理服务体系</a:t>
            </a:r>
            <a:endParaRPr lang="en-US" altLang="zh-CN" sz="1800" dirty="0" smtClean="0">
              <a:solidFill>
                <a:schemeClr val="bg1"/>
              </a:solidFill>
              <a:latin typeface="造字工房悦圆（非商用）常规体" pitchFamily="50" charset="-122"/>
              <a:ea typeface="造字工房悦圆（非商用）常规体" pitchFamily="50" charset="-122"/>
              <a:sym typeface="宋体" panose="02010600030101010101" pitchFamily="2" charset="-122"/>
            </a:endParaRPr>
          </a:p>
          <a:p>
            <a:pPr algn="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sym typeface="宋体" panose="02010600030101010101" pitchFamily="2" charset="-122"/>
              </a:rPr>
              <a:t>软硬件集成心理学应用产品</a:t>
            </a:r>
            <a:endParaRPr lang="en-US" altLang="zh-CN" sz="1800" dirty="0" smtClean="0">
              <a:solidFill>
                <a:schemeClr val="bg1"/>
              </a:solidFill>
              <a:latin typeface="造字工房悦圆（非商用）常规体" pitchFamily="50" charset="-122"/>
              <a:ea typeface="造字工房悦圆（非商用）常规体" pitchFamily="50" charset="-122"/>
              <a:sym typeface="宋体" panose="02010600030101010101" pitchFamily="2" charset="-122"/>
            </a:endParaRPr>
          </a:p>
          <a:p>
            <a:pPr algn="r" eaLnBrk="1" hangingPunct="1">
              <a:lnSpc>
                <a:spcPts val="2500"/>
              </a:lnSpc>
              <a:spcBef>
                <a:spcPct val="0"/>
              </a:spcBef>
              <a:buNone/>
            </a:pPr>
            <a:r>
              <a:rPr lang="zh-CN" altLang="en-US" sz="1800" dirty="0" smtClean="0">
                <a:solidFill>
                  <a:schemeClr val="bg1"/>
                </a:solidFill>
                <a:latin typeface="造字工房悦圆（非商用）常规体" pitchFamily="50" charset="-122"/>
                <a:ea typeface="造字工房悦圆（非商用）常规体" pitchFamily="50" charset="-122"/>
                <a:sym typeface="宋体" panose="02010600030101010101" pitchFamily="2" charset="-122"/>
              </a:rPr>
              <a:t>构建健康生活缔造幸福企业！</a:t>
            </a:r>
            <a:endParaRPr lang="zh-CN" altLang="en-US" sz="1800" dirty="0">
              <a:solidFill>
                <a:schemeClr val="bg1"/>
              </a:solidFill>
              <a:latin typeface="造字工房悦圆（非商用）常规体" pitchFamily="50" charset="-122"/>
              <a:ea typeface="造字工房悦圆（非商用）常规体" pitchFamily="50" charset="-122"/>
              <a:sym typeface="宋体" panose="02010600030101010101" pitchFamily="2" charset="-122"/>
            </a:endParaRPr>
          </a:p>
        </p:txBody>
      </p:sp>
      <p:sp>
        <p:nvSpPr>
          <p:cNvPr id="23563" name="文本框 39"/>
          <p:cNvSpPr>
            <a:spLocks noChangeArrowheads="1"/>
          </p:cNvSpPr>
          <p:nvPr/>
        </p:nvSpPr>
        <p:spPr bwMode="auto">
          <a:xfrm>
            <a:off x="4615834" y="3364293"/>
            <a:ext cx="3055938"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50000"/>
              </a:lnSpc>
              <a:spcBef>
                <a:spcPct val="0"/>
              </a:spcBef>
              <a:buNone/>
            </a:pPr>
            <a:r>
              <a:rPr lang="zh-CN" altLang="en-US" sz="1600" dirty="0">
                <a:solidFill>
                  <a:srgbClr val="000000"/>
                </a:solidFill>
                <a:latin typeface="造字工房悦黑（非商用）常规体" pitchFamily="50" charset="-122"/>
                <a:ea typeface="造字工房悦黑（非商用）常规体" pitchFamily="50" charset="-122"/>
                <a:cs typeface="Tahoma" panose="020B0604030504040204" pitchFamily="34" charset="0"/>
                <a:sym typeface="Tahoma" panose="020B0604030504040204" pitchFamily="34" charset="0"/>
              </a:rPr>
              <a:t>悦享健康科技有限公司顺应国内心理学发展趋势，专注于心理学应用服务与科技创新，致力于为中国企业与中高端人才提供专业心理教育和</a:t>
            </a:r>
            <a:r>
              <a:rPr lang="en-US" altLang="zh-CN" sz="1600" dirty="0">
                <a:solidFill>
                  <a:srgbClr val="000000"/>
                </a:solidFill>
                <a:latin typeface="造字工房悦黑（非商用）常规体" pitchFamily="50" charset="-122"/>
                <a:ea typeface="造字工房悦黑（非商用）常规体" pitchFamily="50" charset="-122"/>
                <a:cs typeface="Tahoma" panose="020B0604030504040204" pitchFamily="34" charset="0"/>
                <a:sym typeface="Tahoma" panose="020B0604030504040204" pitchFamily="34" charset="0"/>
              </a:rPr>
              <a:t>EAP</a:t>
            </a:r>
            <a:r>
              <a:rPr lang="zh-CN" altLang="en-US" sz="1600" dirty="0">
                <a:solidFill>
                  <a:srgbClr val="000000"/>
                </a:solidFill>
                <a:latin typeface="造字工房悦黑（非商用）常规体" pitchFamily="50" charset="-122"/>
                <a:ea typeface="造字工房悦黑（非商用）常规体" pitchFamily="50" charset="-122"/>
                <a:cs typeface="Tahoma" panose="020B0604030504040204" pitchFamily="34" charset="0"/>
                <a:sym typeface="Tahoma" panose="020B0604030504040204" pitchFamily="34" charset="0"/>
              </a:rPr>
              <a:t>咨询服务</a:t>
            </a:r>
            <a:r>
              <a:rPr lang="zh-CN" altLang="en-US" sz="1800" dirty="0">
                <a:solidFill>
                  <a:srgbClr val="000000"/>
                </a:solidFill>
                <a:latin typeface="造字工房悦黑（非商用）常规体" pitchFamily="50" charset="-122"/>
                <a:ea typeface="造字工房悦黑（非商用）常规体" pitchFamily="50" charset="-122"/>
                <a:cs typeface="Tahoma" panose="020B0604030504040204" pitchFamily="34" charset="0"/>
                <a:sym typeface="Tahoma" panose="020B0604030504040204" pitchFamily="34" charset="0"/>
              </a:rPr>
              <a:t>。</a:t>
            </a:r>
          </a:p>
          <a:p>
            <a:pPr eaLnBrk="1" hangingPunct="1">
              <a:lnSpc>
                <a:spcPct val="100000"/>
              </a:lnSpc>
              <a:spcBef>
                <a:spcPct val="0"/>
              </a:spcBef>
              <a:buFont typeface="Arial" panose="020B0604020202020204" pitchFamily="34" charset="0"/>
              <a:buNone/>
            </a:pPr>
            <a:endParaRPr lang="zh-CN" altLang="en-US" sz="1800" dirty="0">
              <a:solidFill>
                <a:srgbClr val="000000"/>
              </a:solidFill>
              <a:sym typeface="宋体" panose="02010600030101010101" pitchFamily="2" charset="-122"/>
            </a:endParaRPr>
          </a:p>
        </p:txBody>
      </p:sp>
      <p:sp>
        <p:nvSpPr>
          <p:cNvPr id="23564" name="文本框 41"/>
          <p:cNvSpPr>
            <a:spLocks noChangeArrowheads="1"/>
          </p:cNvSpPr>
          <p:nvPr/>
        </p:nvSpPr>
        <p:spPr bwMode="auto">
          <a:xfrm>
            <a:off x="4678634" y="2670207"/>
            <a:ext cx="2806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200" b="1" dirty="0">
                <a:solidFill>
                  <a:srgbClr val="2E75B5"/>
                </a:solidFill>
                <a:latin typeface="微软雅黑" panose="020B0503020204020204" pitchFamily="34" charset="-122"/>
                <a:ea typeface="微软雅黑" panose="020B0503020204020204" pitchFamily="34" charset="-122"/>
              </a:rPr>
              <a:t>悦</a:t>
            </a:r>
            <a:r>
              <a:rPr lang="zh-CN" altLang="en-US" sz="3200" b="1" dirty="0" smtClean="0">
                <a:solidFill>
                  <a:srgbClr val="2E75B5"/>
                </a:solidFill>
                <a:latin typeface="微软雅黑" panose="020B0503020204020204" pitchFamily="34" charset="-122"/>
                <a:ea typeface="微软雅黑" panose="020B0503020204020204" pitchFamily="34" charset="-122"/>
              </a:rPr>
              <a:t>生活</a:t>
            </a:r>
            <a:r>
              <a:rPr lang="en-US" altLang="zh-CN" sz="3200" b="1" dirty="0" smtClean="0">
                <a:solidFill>
                  <a:srgbClr val="2E75B5"/>
                </a:solidFill>
                <a:latin typeface="微软雅黑" panose="020B0503020204020204" pitchFamily="34" charset="-122"/>
                <a:ea typeface="微软雅黑" panose="020B0503020204020204" pitchFamily="34" charset="-122"/>
              </a:rPr>
              <a:t>·</a:t>
            </a:r>
            <a:r>
              <a:rPr lang="zh-CN" altLang="en-US" sz="3200" b="1" dirty="0" smtClean="0">
                <a:solidFill>
                  <a:srgbClr val="2E75B5"/>
                </a:solidFill>
                <a:latin typeface="微软雅黑" panose="020B0503020204020204" pitchFamily="34" charset="-122"/>
                <a:ea typeface="微软雅黑" panose="020B0503020204020204" pitchFamily="34" charset="-122"/>
              </a:rPr>
              <a:t>享健康</a:t>
            </a:r>
            <a:endParaRPr lang="zh-CN" altLang="en-US" sz="3200" b="1" dirty="0">
              <a:solidFill>
                <a:srgbClr val="2E75B5"/>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749" y="1102416"/>
            <a:ext cx="3783441" cy="1591447"/>
          </a:xfrm>
          <a:prstGeom prst="rect">
            <a:avLst/>
          </a:prstGeom>
        </p:spPr>
      </p:pic>
      <p:sp>
        <p:nvSpPr>
          <p:cNvPr id="31" name="文本框 29"/>
          <p:cNvSpPr>
            <a:spLocks noChangeArrowheads="1"/>
          </p:cNvSpPr>
          <p:nvPr/>
        </p:nvSpPr>
        <p:spPr bwMode="auto">
          <a:xfrm>
            <a:off x="9352325" y="3515301"/>
            <a:ext cx="27035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3600" dirty="0" smtClean="0">
                <a:solidFill>
                  <a:srgbClr val="FFC000"/>
                </a:solidFill>
                <a:latin typeface="汉仪综艺体简" panose="02010609000101010101" pitchFamily="49" charset="-122"/>
                <a:ea typeface="汉仪综艺体简" panose="02010609000101010101" pitchFamily="49" charset="-122"/>
                <a:sym typeface="宋体" panose="02010600030101010101" pitchFamily="2" charset="-122"/>
              </a:rPr>
              <a:t>先进</a:t>
            </a:r>
            <a:endParaRPr lang="en-US" altLang="zh-CN" sz="3600" dirty="0" smtClean="0">
              <a:solidFill>
                <a:srgbClr val="FFC000"/>
              </a:solidFill>
              <a:latin typeface="汉仪综艺体简" panose="02010609000101010101" pitchFamily="49" charset="-122"/>
              <a:ea typeface="汉仪综艺体简" panose="02010609000101010101" pitchFamily="49" charset="-122"/>
              <a:sym typeface="宋体" panose="02010600030101010101" pitchFamily="2" charset="-122"/>
            </a:endParaRPr>
          </a:p>
          <a:p>
            <a:pPr algn="r" eaLnBrk="1" hangingPunct="1">
              <a:lnSpc>
                <a:spcPct val="100000"/>
              </a:lnSpc>
              <a:spcBef>
                <a:spcPct val="0"/>
              </a:spcBef>
              <a:buFont typeface="Arial" panose="020B0604020202020204" pitchFamily="34" charset="0"/>
              <a:buNone/>
            </a:pPr>
            <a:r>
              <a:rPr lang="zh-CN" altLang="en-US" dirty="0" smtClean="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rPr>
              <a:t>心理学</a:t>
            </a:r>
            <a:endParaRPr lang="en-US" altLang="zh-CN" dirty="0" smtClean="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endParaRPr>
          </a:p>
          <a:p>
            <a:pPr algn="r" eaLnBrk="1" hangingPunct="1">
              <a:lnSpc>
                <a:spcPct val="100000"/>
              </a:lnSpc>
              <a:spcBef>
                <a:spcPct val="0"/>
              </a:spcBef>
              <a:buFont typeface="Arial" panose="020B0604020202020204" pitchFamily="34" charset="0"/>
              <a:buNone/>
            </a:pPr>
            <a:r>
              <a:rPr lang="zh-CN" altLang="en-US" dirty="0" smtClean="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rPr>
              <a:t>服务体系</a:t>
            </a:r>
            <a:endParaRPr lang="zh-CN" altLang="en-US" dirty="0">
              <a:solidFill>
                <a:schemeClr val="bg1"/>
              </a:solidFill>
              <a:latin typeface="汉仪综艺体简" panose="02010609000101010101" pitchFamily="49" charset="-122"/>
              <a:ea typeface="汉仪综艺体简" panose="02010609000101010101" pitchFamily="49"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solidFill>
          <a:schemeClr val="accent1">
            <a:lumMod val="7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8182" b="59042"/>
          <a:stretch/>
        </p:blipFill>
        <p:spPr>
          <a:xfrm>
            <a:off x="-19845" y="1"/>
            <a:ext cx="12211846" cy="27813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56" t="55711" r="-156" b="25383"/>
          <a:stretch/>
        </p:blipFill>
        <p:spPr>
          <a:xfrm>
            <a:off x="-19846" y="4552950"/>
            <a:ext cx="12192000" cy="2305050"/>
          </a:xfrm>
          <a:prstGeom prst="rect">
            <a:avLst/>
          </a:prstGeom>
        </p:spPr>
      </p:pic>
      <p:sp>
        <p:nvSpPr>
          <p:cNvPr id="25602" name="文本框 16"/>
          <p:cNvSpPr>
            <a:spLocks noChangeArrowheads="1"/>
          </p:cNvSpPr>
          <p:nvPr/>
        </p:nvSpPr>
        <p:spPr bwMode="auto">
          <a:xfrm>
            <a:off x="3735388" y="2608263"/>
            <a:ext cx="53514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9600">
                <a:solidFill>
                  <a:schemeClr val="bg1"/>
                </a:solidFill>
                <a:latin typeface="Segoe UI Emoji" pitchFamily="2" charset="0"/>
                <a:sym typeface="Segoe UI Emoji" pitchFamily="2" charset="0"/>
              </a:rPr>
              <a:t>THANKS</a:t>
            </a:r>
            <a:endParaRPr lang="zh-CN" altLang="en-US" sz="9600">
              <a:solidFill>
                <a:schemeClr val="bg1"/>
              </a:solidFill>
              <a:latin typeface="Segoe UI Emoji" pitchFamily="2" charset="0"/>
              <a:sym typeface="Segoe UI Emoji" pitchFamily="2" charset="0"/>
            </a:endParaRPr>
          </a:p>
        </p:txBody>
      </p:sp>
      <p:sp>
        <p:nvSpPr>
          <p:cNvPr id="25603" name="直角三角形 17"/>
          <p:cNvSpPr>
            <a:spLocks noChangeArrowheads="1"/>
          </p:cNvSpPr>
          <p:nvPr/>
        </p:nvSpPr>
        <p:spPr bwMode="auto">
          <a:xfrm rot="5400000">
            <a:off x="-1315844" y="1315844"/>
            <a:ext cx="6858000" cy="4226311"/>
          </a:xfrm>
          <a:prstGeom prst="rtTriangle">
            <a:avLst/>
          </a:prstGeom>
          <a:solidFill>
            <a:srgbClr val="F2F2F2">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4" name="直角三角形 18"/>
          <p:cNvSpPr>
            <a:spLocks noChangeArrowheads="1"/>
          </p:cNvSpPr>
          <p:nvPr/>
        </p:nvSpPr>
        <p:spPr bwMode="auto">
          <a:xfrm rot="16200000">
            <a:off x="6636836" y="1302833"/>
            <a:ext cx="6858000" cy="4252332"/>
          </a:xfrm>
          <a:prstGeom prst="rtTriangle">
            <a:avLst/>
          </a:prstGeom>
          <a:solidFill>
            <a:srgbClr val="F2F2F2">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5605" name="文本框 19"/>
          <p:cNvSpPr>
            <a:spLocks noChangeArrowheads="1"/>
          </p:cNvSpPr>
          <p:nvPr/>
        </p:nvSpPr>
        <p:spPr bwMode="auto">
          <a:xfrm>
            <a:off x="4834517" y="3942487"/>
            <a:ext cx="2391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dirty="0" smtClean="0">
                <a:solidFill>
                  <a:schemeClr val="bg1"/>
                </a:solidFill>
                <a:latin typeface="汉真广标" panose="02010609000101010101" pitchFamily="49" charset="-122"/>
                <a:ea typeface="汉真广标" panose="02010609000101010101" pitchFamily="49" charset="-122"/>
                <a:sym typeface="Segoe UI Emoji" pitchFamily="2" charset="0"/>
              </a:rPr>
              <a:t>2016.5.20</a:t>
            </a:r>
            <a:endParaRPr lang="zh-CN" altLang="en-US" sz="3200" dirty="0">
              <a:solidFill>
                <a:schemeClr val="bg1"/>
              </a:solidFill>
              <a:latin typeface="汉真广标" panose="02010609000101010101" pitchFamily="49" charset="-122"/>
              <a:ea typeface="汉真广标" panose="02010609000101010101" pitchFamily="49" charset="-122"/>
              <a:sym typeface="Segoe UI Emoji" pitchFamily="2"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388" y="5470480"/>
            <a:ext cx="5303912" cy="117937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53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56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8"/>
          <p:cNvSpPr>
            <a:spLocks noChangeArrowheads="1"/>
          </p:cNvSpPr>
          <p:nvPr/>
        </p:nvSpPr>
        <p:spPr bwMode="auto">
          <a:xfrm>
            <a:off x="4329113" y="2571750"/>
            <a:ext cx="188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chemeClr val="bg1"/>
                </a:solidFill>
                <a:latin typeface="Segoe UI Symbol" panose="020B0502040204020203" pitchFamily="34" charset="0"/>
                <a:sym typeface="Segoe UI Black" pitchFamily="2" charset="0"/>
              </a:rPr>
              <a:t>Part</a:t>
            </a:r>
            <a:endParaRPr lang="zh-CN" altLang="en-US" sz="7200">
              <a:solidFill>
                <a:schemeClr val="bg1"/>
              </a:solidFill>
              <a:latin typeface="Segoe UI Symbol" panose="020B0502040204020203" pitchFamily="34" charset="0"/>
              <a:sym typeface="Segoe UI Black" pitchFamily="2" charset="0"/>
            </a:endParaRPr>
          </a:p>
        </p:txBody>
      </p:sp>
      <p:sp>
        <p:nvSpPr>
          <p:cNvPr id="5123" name="文本框 11"/>
          <p:cNvSpPr>
            <a:spLocks noChangeArrowheads="1"/>
          </p:cNvSpPr>
          <p:nvPr/>
        </p:nvSpPr>
        <p:spPr bwMode="auto">
          <a:xfrm>
            <a:off x="7065963" y="2566988"/>
            <a:ext cx="2682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rgbClr val="1E4E79"/>
                </a:solidFill>
                <a:latin typeface="DFPLiYuan-XB" panose="020F0800000000000000" pitchFamily="34" charset="-120"/>
                <a:ea typeface="DFPLiYuan-XB" panose="020F0800000000000000" pitchFamily="34" charset="-120"/>
                <a:sym typeface="Segoe UI Symbol" panose="020B0502040204020203" pitchFamily="34" charset="0"/>
              </a:rPr>
              <a:t>ONE</a:t>
            </a:r>
            <a:endParaRPr lang="zh-CN" altLang="en-US" sz="7200">
              <a:solidFill>
                <a:srgbClr val="1E4E79"/>
              </a:solidFill>
              <a:latin typeface="DFPLiYuan-XB" panose="020F0800000000000000" pitchFamily="34" charset="-120"/>
              <a:ea typeface="DFPLiYuan-XB" panose="020F0800000000000000" pitchFamily="34" charset="-120"/>
              <a:sym typeface="Segoe UI Symbol" panose="020B0502040204020203" pitchFamily="34" charset="0"/>
            </a:endParaRPr>
          </a:p>
        </p:txBody>
      </p:sp>
      <p:sp>
        <p:nvSpPr>
          <p:cNvPr id="5124" name="等腰三角形 13"/>
          <p:cNvSpPr>
            <a:spLocks noChangeArrowheads="1"/>
          </p:cNvSpPr>
          <p:nvPr/>
        </p:nvSpPr>
        <p:spPr bwMode="auto">
          <a:xfrm>
            <a:off x="9886950" y="5505450"/>
            <a:ext cx="2990850" cy="1352550"/>
          </a:xfrm>
          <a:prstGeom prst="triangle">
            <a:avLst>
              <a:gd name="adj" fmla="val 50000"/>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5" name="等腰三角形 14"/>
          <p:cNvSpPr>
            <a:spLocks noChangeArrowheads="1"/>
          </p:cNvSpPr>
          <p:nvPr/>
        </p:nvSpPr>
        <p:spPr bwMode="auto">
          <a:xfrm>
            <a:off x="9334500" y="5505450"/>
            <a:ext cx="2266950" cy="1352550"/>
          </a:xfrm>
          <a:prstGeom prst="triangle">
            <a:avLst>
              <a:gd name="adj" fmla="val 50000"/>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6" name="等腰三角形 7"/>
          <p:cNvSpPr>
            <a:spLocks noChangeArrowheads="1"/>
          </p:cNvSpPr>
          <p:nvPr/>
        </p:nvSpPr>
        <p:spPr bwMode="auto">
          <a:xfrm rot="16200000" flipV="1">
            <a:off x="10341769" y="5631656"/>
            <a:ext cx="1390650" cy="1138238"/>
          </a:xfrm>
          <a:custGeom>
            <a:avLst/>
            <a:gdLst>
              <a:gd name="T0" fmla="*/ 0 w 3109533"/>
              <a:gd name="T1" fmla="*/ 661989 h 1138237"/>
              <a:gd name="T2" fmla="*/ 17950 w 3109533"/>
              <a:gd name="T3" fmla="*/ 0 h 1138237"/>
              <a:gd name="T4" fmla="*/ 621929 w 3109533"/>
              <a:gd name="T5" fmla="*/ 1138239 h 1138237"/>
              <a:gd name="T6" fmla="*/ 0 w 3109533"/>
              <a:gd name="T7" fmla="*/ 661989 h 1138237"/>
              <a:gd name="T8" fmla="*/ 0 60000 65536"/>
              <a:gd name="T9" fmla="*/ 0 60000 65536"/>
              <a:gd name="T10" fmla="*/ 0 60000 65536"/>
              <a:gd name="T11" fmla="*/ 0 60000 65536"/>
              <a:gd name="T12" fmla="*/ 0 w 3109533"/>
              <a:gd name="T13" fmla="*/ 0 h 1138237"/>
              <a:gd name="T14" fmla="*/ 3109533 w 3109533"/>
              <a:gd name="T15" fmla="*/ 1138237 h 1138237"/>
            </a:gdLst>
            <a:ahLst/>
            <a:cxnLst>
              <a:cxn ang="T8">
                <a:pos x="T0" y="T1"/>
              </a:cxn>
              <a:cxn ang="T9">
                <a:pos x="T2" y="T3"/>
              </a:cxn>
              <a:cxn ang="T10">
                <a:pos x="T4" y="T5"/>
              </a:cxn>
              <a:cxn ang="T11">
                <a:pos x="T6" y="T7"/>
              </a:cxn>
            </a:cxnLst>
            <a:rect l="T12" t="T13" r="T14" b="T15"/>
            <a:pathLst>
              <a:path w="3109533" h="1138237">
                <a:moveTo>
                  <a:pt x="0" y="661987"/>
                </a:moveTo>
                <a:lnTo>
                  <a:pt x="89747" y="0"/>
                </a:lnTo>
                <a:lnTo>
                  <a:pt x="3109533" y="1138237"/>
                </a:lnTo>
                <a:lnTo>
                  <a:pt x="0" y="661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5127" name="等腰三角形 7"/>
          <p:cNvSpPr>
            <a:spLocks noChangeArrowheads="1"/>
          </p:cNvSpPr>
          <p:nvPr/>
        </p:nvSpPr>
        <p:spPr bwMode="auto">
          <a:xfrm rot="16200000" flipV="1">
            <a:off x="11446669" y="5422106"/>
            <a:ext cx="1390650" cy="1519238"/>
          </a:xfrm>
          <a:custGeom>
            <a:avLst/>
            <a:gdLst>
              <a:gd name="T0" fmla="*/ 0 w 3109533"/>
              <a:gd name="T1" fmla="*/ 1042989 h 1519237"/>
              <a:gd name="T2" fmla="*/ 9431 w 3109533"/>
              <a:gd name="T3" fmla="*/ 0 h 1519237"/>
              <a:gd name="T4" fmla="*/ 621929 w 3109533"/>
              <a:gd name="T5" fmla="*/ 1519239 h 1519237"/>
              <a:gd name="T6" fmla="*/ 0 w 3109533"/>
              <a:gd name="T7" fmla="*/ 1042989 h 1519237"/>
              <a:gd name="T8" fmla="*/ 0 60000 65536"/>
              <a:gd name="T9" fmla="*/ 0 60000 65536"/>
              <a:gd name="T10" fmla="*/ 0 60000 65536"/>
              <a:gd name="T11" fmla="*/ 0 60000 65536"/>
              <a:gd name="T12" fmla="*/ 0 w 3109533"/>
              <a:gd name="T13" fmla="*/ 0 h 1519237"/>
              <a:gd name="T14" fmla="*/ 3109533 w 3109533"/>
              <a:gd name="T15" fmla="*/ 1519237 h 1519237"/>
            </a:gdLst>
            <a:ahLst/>
            <a:cxnLst>
              <a:cxn ang="T8">
                <a:pos x="T0" y="T1"/>
              </a:cxn>
              <a:cxn ang="T9">
                <a:pos x="T2" y="T3"/>
              </a:cxn>
              <a:cxn ang="T10">
                <a:pos x="T4" y="T5"/>
              </a:cxn>
              <a:cxn ang="T11">
                <a:pos x="T6" y="T7"/>
              </a:cxn>
            </a:cxnLst>
            <a:rect l="T12" t="T13" r="T14" b="T15"/>
            <a:pathLst>
              <a:path w="3109533" h="1519237">
                <a:moveTo>
                  <a:pt x="0" y="1042987"/>
                </a:moveTo>
                <a:lnTo>
                  <a:pt x="47151" y="0"/>
                </a:lnTo>
                <a:lnTo>
                  <a:pt x="3109533" y="1519237"/>
                </a:lnTo>
                <a:lnTo>
                  <a:pt x="0" y="1042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l="26194" b="135"/>
          <a:stretch>
            <a:fillRect/>
          </a:stretch>
        </p:blipFill>
        <p:spPr>
          <a:xfrm>
            <a:off x="-17686" y="0"/>
            <a:ext cx="6986586" cy="6858000"/>
          </a:xfrm>
          <a:custGeom>
            <a:avLst/>
            <a:gdLst>
              <a:gd name="connsiteX0" fmla="*/ 0 w 6986586"/>
              <a:gd name="connsiteY0" fmla="*/ 0 h 6858000"/>
              <a:gd name="connsiteX1" fmla="*/ 1 w 6986586"/>
              <a:gd name="connsiteY1" fmla="*/ 0 h 6858000"/>
              <a:gd name="connsiteX2" fmla="*/ 6986586 w 6986586"/>
              <a:gd name="connsiteY2" fmla="*/ 3189519 h 6858000"/>
              <a:gd name="connsiteX3" fmla="*/ 0 w 69865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86586" h="6858000">
                <a:moveTo>
                  <a:pt x="0" y="0"/>
                </a:moveTo>
                <a:lnTo>
                  <a:pt x="1" y="0"/>
                </a:lnTo>
                <a:lnTo>
                  <a:pt x="6986586" y="3189519"/>
                </a:lnTo>
                <a:lnTo>
                  <a:pt x="0" y="6858000"/>
                </a:lnTo>
                <a:close/>
              </a:path>
            </a:pathLst>
          </a:custGeom>
          <a:solidFill>
            <a:schemeClr val="accent1"/>
          </a:solidFill>
        </p:spPr>
      </p:pic>
      <p:sp>
        <p:nvSpPr>
          <p:cNvPr id="5129" name="等腰三角形 4"/>
          <p:cNvSpPr>
            <a:spLocks noChangeArrowheads="1"/>
          </p:cNvSpPr>
          <p:nvPr/>
        </p:nvSpPr>
        <p:spPr bwMode="auto">
          <a:xfrm rot="5400000">
            <a:off x="13494" y="-78582"/>
            <a:ext cx="6910388" cy="7000875"/>
          </a:xfrm>
          <a:prstGeom prst="triangle">
            <a:avLst>
              <a:gd name="adj" fmla="val 46676"/>
            </a:avLst>
          </a:prstGeom>
          <a:solidFill>
            <a:srgbClr val="5B9BD5">
              <a:alpha val="4392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sp>
        <p:nvSpPr>
          <p:cNvPr id="5130" name="等腰三角形 7"/>
          <p:cNvSpPr>
            <a:spLocks noChangeArrowheads="1"/>
          </p:cNvSpPr>
          <p:nvPr/>
        </p:nvSpPr>
        <p:spPr bwMode="auto">
          <a:xfrm rot="16200000" flipV="1">
            <a:off x="-1983581" y="1983581"/>
            <a:ext cx="6858000" cy="2890838"/>
          </a:xfrm>
          <a:custGeom>
            <a:avLst/>
            <a:gdLst>
              <a:gd name="T0" fmla="*/ 0 w 6858002"/>
              <a:gd name="T1" fmla="*/ 2890839 h 2890837"/>
              <a:gd name="T2" fmla="*/ 1495422 w 6858002"/>
              <a:gd name="T3" fmla="*/ 0 h 2890837"/>
              <a:gd name="T4" fmla="*/ 6857998 w 6858002"/>
              <a:gd name="T5" fmla="*/ 2890839 h 2890837"/>
              <a:gd name="T6" fmla="*/ 0 w 6858002"/>
              <a:gd name="T7" fmla="*/ 2890839 h 2890837"/>
              <a:gd name="T8" fmla="*/ 0 60000 65536"/>
              <a:gd name="T9" fmla="*/ 0 60000 65536"/>
              <a:gd name="T10" fmla="*/ 0 60000 65536"/>
              <a:gd name="T11" fmla="*/ 0 60000 65536"/>
              <a:gd name="T12" fmla="*/ 0 w 6858002"/>
              <a:gd name="T13" fmla="*/ 0 h 2890837"/>
              <a:gd name="T14" fmla="*/ 6858002 w 6858002"/>
              <a:gd name="T15" fmla="*/ 2890837 h 2890837"/>
            </a:gdLst>
            <a:ahLst/>
            <a:cxnLst>
              <a:cxn ang="T8">
                <a:pos x="T0" y="T1"/>
              </a:cxn>
              <a:cxn ang="T9">
                <a:pos x="T2" y="T3"/>
              </a:cxn>
              <a:cxn ang="T10">
                <a:pos x="T4" y="T5"/>
              </a:cxn>
              <a:cxn ang="T11">
                <a:pos x="T6" y="T7"/>
              </a:cxn>
            </a:cxnLst>
            <a:rect l="T12" t="T13" r="T14" b="T15"/>
            <a:pathLst>
              <a:path w="6858002" h="2890837">
                <a:moveTo>
                  <a:pt x="0" y="2890837"/>
                </a:moveTo>
                <a:lnTo>
                  <a:pt x="1495422" y="0"/>
                </a:lnTo>
                <a:lnTo>
                  <a:pt x="6858002" y="2890837"/>
                </a:lnTo>
                <a:lnTo>
                  <a:pt x="0" y="2890837"/>
                </a:lnTo>
                <a:close/>
              </a:path>
            </a:pathLst>
          </a:custGeom>
          <a:solidFill>
            <a:srgbClr val="D8D8D8">
              <a:alpha val="2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5131" name="文本框 11"/>
          <p:cNvSpPr>
            <a:spLocks noChangeArrowheads="1"/>
          </p:cNvSpPr>
          <p:nvPr/>
        </p:nvSpPr>
        <p:spPr bwMode="auto">
          <a:xfrm>
            <a:off x="7010400" y="3695700"/>
            <a:ext cx="399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6000">
                <a:solidFill>
                  <a:srgbClr val="2E75B6"/>
                </a:solidFill>
                <a:latin typeface="迷你简汉真广标" panose="02010609000101010101" pitchFamily="49" charset="-122"/>
                <a:ea typeface="迷你简汉真广标" panose="02010609000101010101" pitchFamily="49" charset="-122"/>
                <a:sym typeface="Segoe UI Symbol" panose="020B0502040204020203" pitchFamily="34" charset="0"/>
              </a:rPr>
              <a:t>项目背景</a:t>
            </a:r>
          </a:p>
        </p:txBody>
      </p:sp>
      <p:pic>
        <p:nvPicPr>
          <p:cNvPr id="5132"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5713" y="392113"/>
            <a:ext cx="3995737"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任意多边形 7"/>
          <p:cNvSpPr>
            <a:spLocks noChangeArrowheads="1"/>
          </p:cNvSpPr>
          <p:nvPr/>
        </p:nvSpPr>
        <p:spPr bwMode="auto">
          <a:xfrm>
            <a:off x="0" y="6259513"/>
            <a:ext cx="12187238" cy="598487"/>
          </a:xfrm>
          <a:custGeom>
            <a:avLst/>
            <a:gdLst>
              <a:gd name="T0" fmla="*/ 4779244 w 12187227"/>
              <a:gd name="T1" fmla="*/ 0 h 598771"/>
              <a:gd name="T2" fmla="*/ 12187249 w 12187227"/>
              <a:gd name="T3" fmla="*/ 598203 h 598771"/>
              <a:gd name="T4" fmla="*/ 0 w 12187227"/>
              <a:gd name="T5" fmla="*/ 598203 h 598771"/>
              <a:gd name="T6" fmla="*/ 4779244 w 12187227"/>
              <a:gd name="T7" fmla="*/ 0 h 598771"/>
              <a:gd name="T8" fmla="*/ 0 60000 65536"/>
              <a:gd name="T9" fmla="*/ 0 60000 65536"/>
              <a:gd name="T10" fmla="*/ 0 60000 65536"/>
              <a:gd name="T11" fmla="*/ 0 60000 65536"/>
              <a:gd name="T12" fmla="*/ 0 w 12187227"/>
              <a:gd name="T13" fmla="*/ 0 h 598771"/>
              <a:gd name="T14" fmla="*/ 12187227 w 12187227"/>
              <a:gd name="T15" fmla="*/ 598771 h 598771"/>
            </a:gdLst>
            <a:ahLst/>
            <a:cxnLst>
              <a:cxn ang="T8">
                <a:pos x="T0" y="T1"/>
              </a:cxn>
              <a:cxn ang="T9">
                <a:pos x="T2" y="T3"/>
              </a:cxn>
              <a:cxn ang="T10">
                <a:pos x="T4" y="T5"/>
              </a:cxn>
              <a:cxn ang="T11">
                <a:pos x="T6" y="T7"/>
              </a:cxn>
            </a:cxnLst>
            <a:rect l="T12" t="T13" r="T14" b="T15"/>
            <a:pathLst>
              <a:path w="12187227" h="598771">
                <a:moveTo>
                  <a:pt x="4779236" y="0"/>
                </a:moveTo>
                <a:lnTo>
                  <a:pt x="12187227" y="598771"/>
                </a:lnTo>
                <a:lnTo>
                  <a:pt x="0" y="598771"/>
                </a:lnTo>
                <a:lnTo>
                  <a:pt x="4779236" y="0"/>
                </a:lnTo>
                <a:close/>
              </a:path>
            </a:pathLst>
          </a:custGeom>
          <a:solidFill>
            <a:srgbClr val="BBD6EE">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6147" name="任意多边形 5"/>
          <p:cNvSpPr>
            <a:spLocks noChangeArrowheads="1"/>
          </p:cNvSpPr>
          <p:nvPr/>
        </p:nvSpPr>
        <p:spPr bwMode="auto">
          <a:xfrm>
            <a:off x="-9525" y="6259513"/>
            <a:ext cx="4803775" cy="598487"/>
          </a:xfrm>
          <a:custGeom>
            <a:avLst/>
            <a:gdLst>
              <a:gd name="T0" fmla="*/ 275 w 4803336"/>
              <a:gd name="T1" fmla="*/ 155711 h 598771"/>
              <a:gd name="T2" fmla="*/ 4804214 w 4803336"/>
              <a:gd name="T3" fmla="*/ 0 h 598771"/>
              <a:gd name="T4" fmla="*/ 24104 w 4803336"/>
              <a:gd name="T5" fmla="*/ 598203 h 598771"/>
              <a:gd name="T6" fmla="*/ 19331 w 4803336"/>
              <a:gd name="T7" fmla="*/ 598203 h 598771"/>
              <a:gd name="T8" fmla="*/ 275 w 4803336"/>
              <a:gd name="T9" fmla="*/ 155711 h 598771"/>
              <a:gd name="T10" fmla="*/ 0 60000 65536"/>
              <a:gd name="T11" fmla="*/ 0 60000 65536"/>
              <a:gd name="T12" fmla="*/ 0 60000 65536"/>
              <a:gd name="T13" fmla="*/ 0 60000 65536"/>
              <a:gd name="T14" fmla="*/ 0 60000 65536"/>
              <a:gd name="T15" fmla="*/ 0 w 4803336"/>
              <a:gd name="T16" fmla="*/ 0 h 598771"/>
              <a:gd name="T17" fmla="*/ 4803336 w 4803336"/>
              <a:gd name="T18" fmla="*/ 598771 h 598771"/>
            </a:gdLst>
            <a:ahLst/>
            <a:cxnLst>
              <a:cxn ang="T10">
                <a:pos x="T0" y="T1"/>
              </a:cxn>
              <a:cxn ang="T11">
                <a:pos x="T2" y="T3"/>
              </a:cxn>
              <a:cxn ang="T12">
                <a:pos x="T4" y="T5"/>
              </a:cxn>
              <a:cxn ang="T13">
                <a:pos x="T6" y="T7"/>
              </a:cxn>
              <a:cxn ang="T14">
                <a:pos x="T8" y="T9"/>
              </a:cxn>
            </a:cxnLst>
            <a:rect l="T15" t="T16" r="T17" b="T18"/>
            <a:pathLst>
              <a:path w="4803336" h="598771">
                <a:moveTo>
                  <a:pt x="275" y="155859"/>
                </a:moveTo>
                <a:lnTo>
                  <a:pt x="4803336" y="0"/>
                </a:lnTo>
                <a:lnTo>
                  <a:pt x="24100" y="598771"/>
                </a:lnTo>
                <a:lnTo>
                  <a:pt x="19327" y="598771"/>
                </a:lnTo>
                <a:cubicBezTo>
                  <a:pt x="22502" y="270159"/>
                  <a:pt x="-2900" y="484471"/>
                  <a:pt x="275" y="155859"/>
                </a:cubicBezTo>
                <a:close/>
              </a:path>
            </a:pathLst>
          </a:custGeom>
          <a:solidFill>
            <a:srgbClr val="2E75B5">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6148" name="直角三角形 8"/>
          <p:cNvSpPr>
            <a:spLocks noChangeArrowheads="1"/>
          </p:cNvSpPr>
          <p:nvPr/>
        </p:nvSpPr>
        <p:spPr bwMode="auto">
          <a:xfrm flipV="1">
            <a:off x="-9525" y="0"/>
            <a:ext cx="8924925" cy="2514600"/>
          </a:xfrm>
          <a:prstGeom prst="rtTriangle">
            <a:avLst/>
          </a:prstGeom>
          <a:solidFill>
            <a:srgbClr val="FFFFFF">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49" name="等腰三角形 17"/>
          <p:cNvSpPr>
            <a:spLocks noChangeArrowheads="1"/>
          </p:cNvSpPr>
          <p:nvPr/>
        </p:nvSpPr>
        <p:spPr bwMode="auto">
          <a:xfrm>
            <a:off x="8062913" y="407988"/>
            <a:ext cx="4162425" cy="5600700"/>
          </a:xfrm>
          <a:custGeom>
            <a:avLst/>
            <a:gdLst>
              <a:gd name="T0" fmla="*/ 0 w 4162425"/>
              <a:gd name="T1" fmla="*/ 933451 h 5600700"/>
              <a:gd name="T2" fmla="*/ 4152901 w 4162425"/>
              <a:gd name="T3" fmla="*/ 0 h 5600700"/>
              <a:gd name="T4" fmla="*/ 4162425 w 4162425"/>
              <a:gd name="T5" fmla="*/ 5600700 h 5600700"/>
              <a:gd name="T6" fmla="*/ 0 w 4162425"/>
              <a:gd name="T7" fmla="*/ 933451 h 5600700"/>
              <a:gd name="T8" fmla="*/ 0 60000 65536"/>
              <a:gd name="T9" fmla="*/ 0 60000 65536"/>
              <a:gd name="T10" fmla="*/ 0 60000 65536"/>
              <a:gd name="T11" fmla="*/ 0 60000 65536"/>
              <a:gd name="T12" fmla="*/ 0 w 4162425"/>
              <a:gd name="T13" fmla="*/ 0 h 5600700"/>
              <a:gd name="T14" fmla="*/ 4162425 w 4162425"/>
              <a:gd name="T15" fmla="*/ 5600700 h 5600700"/>
            </a:gdLst>
            <a:ahLst/>
            <a:cxnLst>
              <a:cxn ang="T8">
                <a:pos x="T0" y="T1"/>
              </a:cxn>
              <a:cxn ang="T9">
                <a:pos x="T2" y="T3"/>
              </a:cxn>
              <a:cxn ang="T10">
                <a:pos x="T4" y="T5"/>
              </a:cxn>
              <a:cxn ang="T11">
                <a:pos x="T6" y="T7"/>
              </a:cxn>
            </a:cxnLst>
            <a:rect l="T12" t="T13" r="T14" b="T15"/>
            <a:pathLst>
              <a:path w="4162425" h="5600700">
                <a:moveTo>
                  <a:pt x="0" y="933451"/>
                </a:moveTo>
                <a:lnTo>
                  <a:pt x="4152901" y="0"/>
                </a:lnTo>
                <a:cubicBezTo>
                  <a:pt x="4156076" y="1866900"/>
                  <a:pt x="4159250" y="3733800"/>
                  <a:pt x="4162425" y="5600700"/>
                </a:cubicBezTo>
                <a:lnTo>
                  <a:pt x="0" y="933451"/>
                </a:lnTo>
                <a:close/>
              </a:path>
            </a:pathLst>
          </a:custGeom>
          <a:solidFill>
            <a:srgbClr val="DDEAF6">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6150" name="矩形 15"/>
          <p:cNvSpPr>
            <a:spLocks noChangeArrowheads="1"/>
          </p:cNvSpPr>
          <p:nvPr/>
        </p:nvSpPr>
        <p:spPr bwMode="auto">
          <a:xfrm>
            <a:off x="8077200" y="0"/>
            <a:ext cx="4129088" cy="5986463"/>
          </a:xfrm>
          <a:custGeom>
            <a:avLst/>
            <a:gdLst>
              <a:gd name="T0" fmla="*/ 0 w 4030921"/>
              <a:gd name="T1" fmla="*/ 1375715 h 5767281"/>
              <a:gd name="T2" fmla="*/ 4213073 w 4030921"/>
              <a:gd name="T3" fmla="*/ 0 h 5767281"/>
              <a:gd name="T4" fmla="*/ 4229646 w 4030921"/>
              <a:gd name="T5" fmla="*/ 6213975 h 5767281"/>
              <a:gd name="T6" fmla="*/ 0 w 4030921"/>
              <a:gd name="T7" fmla="*/ 5301213 h 5767281"/>
              <a:gd name="T8" fmla="*/ 0 w 4030921"/>
              <a:gd name="T9" fmla="*/ 1375715 h 5767281"/>
              <a:gd name="T10" fmla="*/ 0 60000 65536"/>
              <a:gd name="T11" fmla="*/ 0 60000 65536"/>
              <a:gd name="T12" fmla="*/ 0 60000 65536"/>
              <a:gd name="T13" fmla="*/ 0 60000 65536"/>
              <a:gd name="T14" fmla="*/ 0 60000 65536"/>
              <a:gd name="T15" fmla="*/ 0 w 4030921"/>
              <a:gd name="T16" fmla="*/ 0 h 5767281"/>
              <a:gd name="T17" fmla="*/ 4030921 w 4030921"/>
              <a:gd name="T18" fmla="*/ 5767281 h 5767281"/>
            </a:gdLst>
            <a:ahLst/>
            <a:cxnLst>
              <a:cxn ang="T10">
                <a:pos x="T0" y="T1"/>
              </a:cxn>
              <a:cxn ang="T11">
                <a:pos x="T2" y="T3"/>
              </a:cxn>
              <a:cxn ang="T12">
                <a:pos x="T4" y="T5"/>
              </a:cxn>
              <a:cxn ang="T13">
                <a:pos x="T6" y="T7"/>
              </a:cxn>
              <a:cxn ang="T14">
                <a:pos x="T8" y="T9"/>
              </a:cxn>
            </a:cxnLst>
            <a:rect l="T15" t="T16" r="T17" b="T18"/>
            <a:pathLst>
              <a:path w="4030921" h="5767281">
                <a:moveTo>
                  <a:pt x="0" y="1276821"/>
                </a:moveTo>
                <a:lnTo>
                  <a:pt x="4015127" y="0"/>
                </a:lnTo>
                <a:cubicBezTo>
                  <a:pt x="4019890" y="2024063"/>
                  <a:pt x="4026158" y="3743218"/>
                  <a:pt x="4030921" y="5767281"/>
                </a:cubicBezTo>
                <a:lnTo>
                  <a:pt x="0" y="4920133"/>
                </a:lnTo>
                <a:lnTo>
                  <a:pt x="0" y="1276821"/>
                </a:lnTo>
                <a:close/>
              </a:path>
            </a:pathLst>
          </a:custGeom>
          <a:solidFill>
            <a:srgbClr val="2E75B5">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6151" name="文本框 16"/>
          <p:cNvSpPr>
            <a:spLocks noChangeArrowheads="1"/>
          </p:cNvSpPr>
          <p:nvPr/>
        </p:nvSpPr>
        <p:spPr bwMode="auto">
          <a:xfrm>
            <a:off x="8512175" y="2057400"/>
            <a:ext cx="34512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　　中建三局集团有限公司厦门分公司隶属于中建三局建设工程股份有限公司（粤），公司总部位于广州市，三局总部位于武汉市。作为世界五百强</a:t>
            </a:r>
            <a:r>
              <a:rPr lang="en-US" altLang="zh-CN"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中国建筑工程总公司的优秀代表</a:t>
            </a:r>
            <a:endParaRPr lang="en-US" altLang="zh-CN" sz="160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a:p>
            <a:pPr eaLnBrk="1" hangingPunct="1">
              <a:lnSpc>
                <a:spcPct val="100000"/>
              </a:lnSpc>
              <a:spcBef>
                <a:spcPct val="0"/>
              </a:spcBef>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　　公司秉承“敢为天下先，永远争第一”的企业精神，创造两个“深圳速度”、承揽</a:t>
            </a:r>
            <a:r>
              <a:rPr lang="en-US" altLang="zh-CN"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3</a:t>
            </a:r>
            <a:r>
              <a:rPr lang="zh-CN" altLang="en-US"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项新世纪顶尖工程、荣获</a:t>
            </a:r>
            <a:r>
              <a:rPr lang="en-US" altLang="zh-CN"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80</a:t>
            </a:r>
            <a:r>
              <a:rPr lang="zh-CN" altLang="en-US"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项鲁班金像奖</a:t>
            </a:r>
            <a:r>
              <a:rPr lang="en-US" altLang="zh-CN"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1600">
                <a:solidFill>
                  <a:schemeClr val="bg1"/>
                </a:solidFill>
                <a:latin typeface="微软雅黑" panose="020B0503020204020204" pitchFamily="34" charset="-122"/>
                <a:ea typeface="微软雅黑" panose="020B0503020204020204" pitchFamily="34" charset="-122"/>
                <a:cs typeface="Calibri" panose="020F0502020204030204" pitchFamily="34" charset="0"/>
              </a:rPr>
              <a:t>国家优质工程奖，被誉为“中国建筑业领跑者”。</a:t>
            </a:r>
            <a:endParaRPr lang="zh-CN" altLang="en-US" sz="120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宋体" panose="02010600030101010101" pitchFamily="2" charset="-122"/>
            </a:endParaRPr>
          </a:p>
        </p:txBody>
      </p:sp>
      <p:grpSp>
        <p:nvGrpSpPr>
          <p:cNvPr id="6152" name="组合 23"/>
          <p:cNvGrpSpPr>
            <a:grpSpLocks/>
          </p:cNvGrpSpPr>
          <p:nvPr/>
        </p:nvGrpSpPr>
        <p:grpSpPr bwMode="auto">
          <a:xfrm>
            <a:off x="-4763" y="57150"/>
            <a:ext cx="5900738" cy="954088"/>
            <a:chOff x="0" y="0"/>
            <a:chExt cx="5899700" cy="955515"/>
          </a:xfrm>
        </p:grpSpPr>
        <p:grpSp>
          <p:nvGrpSpPr>
            <p:cNvPr id="6154" name="组合 24"/>
            <p:cNvGrpSpPr>
              <a:grpSpLocks/>
            </p:cNvGrpSpPr>
            <p:nvPr/>
          </p:nvGrpSpPr>
          <p:grpSpPr bwMode="auto">
            <a:xfrm>
              <a:off x="0" y="0"/>
              <a:ext cx="5888396" cy="914404"/>
              <a:chOff x="0" y="0"/>
              <a:chExt cx="5888396" cy="914404"/>
            </a:xfrm>
          </p:grpSpPr>
          <p:sp>
            <p:nvSpPr>
              <p:cNvPr id="6156" name="文本框 26"/>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公司简介</a:t>
                </a:r>
              </a:p>
            </p:txBody>
          </p:sp>
          <p:grpSp>
            <p:nvGrpSpPr>
              <p:cNvPr id="6157" name="组合 27"/>
              <p:cNvGrpSpPr>
                <a:grpSpLocks/>
              </p:cNvGrpSpPr>
              <p:nvPr/>
            </p:nvGrpSpPr>
            <p:grpSpPr bwMode="auto">
              <a:xfrm>
                <a:off x="0" y="5"/>
                <a:ext cx="981293" cy="914399"/>
                <a:chOff x="0" y="0"/>
                <a:chExt cx="981293" cy="914399"/>
              </a:xfrm>
            </p:grpSpPr>
            <p:sp>
              <p:nvSpPr>
                <p:cNvPr id="6158" name="矩形 28"/>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6159" name="组合 29"/>
                <p:cNvGrpSpPr>
                  <a:grpSpLocks/>
                </p:cNvGrpSpPr>
                <p:nvPr/>
              </p:nvGrpSpPr>
              <p:grpSpPr bwMode="auto">
                <a:xfrm>
                  <a:off x="0" y="0"/>
                  <a:ext cx="704852" cy="914399"/>
                  <a:chOff x="0" y="0"/>
                  <a:chExt cx="704852" cy="914399"/>
                </a:xfrm>
              </p:grpSpPr>
              <p:sp>
                <p:nvSpPr>
                  <p:cNvPr id="6160" name="矩形 30"/>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6161" name="组合 31"/>
                  <p:cNvGrpSpPr>
                    <a:grpSpLocks/>
                  </p:cNvGrpSpPr>
                  <p:nvPr/>
                </p:nvGrpSpPr>
                <p:grpSpPr bwMode="auto">
                  <a:xfrm>
                    <a:off x="91136" y="0"/>
                    <a:ext cx="575833" cy="914399"/>
                    <a:chOff x="0" y="0"/>
                    <a:chExt cx="575833" cy="914399"/>
                  </a:xfrm>
                </p:grpSpPr>
                <p:sp>
                  <p:nvSpPr>
                    <p:cNvPr id="6162" name="文本框 32"/>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1</a:t>
                      </a:r>
                      <a:endParaRPr lang="zh-CN" altLang="en-US" sz="4400">
                        <a:solidFill>
                          <a:schemeClr val="bg1"/>
                        </a:solidFill>
                        <a:latin typeface="Segoe UI Black" pitchFamily="2" charset="0"/>
                        <a:sym typeface="Segoe UI Black" pitchFamily="2" charset="0"/>
                      </a:endParaRPr>
                    </a:p>
                  </p:txBody>
                </p:sp>
                <p:sp>
                  <p:nvSpPr>
                    <p:cNvPr id="6163" name="文本框 33"/>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6155" name="文本框 25"/>
            <p:cNvSpPr>
              <a:spLocks noChangeArrowheads="1"/>
            </p:cNvSpPr>
            <p:nvPr/>
          </p:nvSpPr>
          <p:spPr bwMode="auto">
            <a:xfrm>
              <a:off x="1047751" y="555103"/>
              <a:ext cx="4851949"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a:solidFill>
                    <a:srgbClr val="757070"/>
                  </a:solidFill>
                  <a:latin typeface="微软雅黑" panose="020B0503020204020204" pitchFamily="34" charset="-122"/>
                  <a:ea typeface="微软雅黑" panose="020B0503020204020204" pitchFamily="34" charset="-122"/>
                  <a:cs typeface="Calibri" panose="020F0502020204030204" pitchFamily="34" charset="0"/>
                </a:rPr>
                <a:t>中建三局集团有限公司厦门分公司</a:t>
              </a:r>
              <a:endParaRPr lang="en-US" altLang="zh-CN" sz="2000">
                <a:solidFill>
                  <a:srgbClr val="757070"/>
                </a:solidFill>
                <a:latin typeface="微软雅黑" panose="020B0503020204020204" pitchFamily="34" charset="-122"/>
                <a:ea typeface="微软雅黑" panose="020B0503020204020204" pitchFamily="34" charset="-122"/>
                <a:cs typeface="Calibri" panose="020F0502020204030204" pitchFamily="34" charset="0"/>
              </a:endParaRPr>
            </a:p>
          </p:txBody>
        </p:sp>
      </p:grpSp>
      <p:pic>
        <p:nvPicPr>
          <p:cNvPr id="615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6750" y="957263"/>
            <a:ext cx="96837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24"/>
          <p:cNvSpPr>
            <a:spLocks noChangeArrowheads="1"/>
          </p:cNvSpPr>
          <p:nvPr/>
        </p:nvSpPr>
        <p:spPr bwMode="auto">
          <a:xfrm>
            <a:off x="-4763" y="3444875"/>
            <a:ext cx="7105651" cy="3413125"/>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171" name="矩形 15"/>
          <p:cNvSpPr>
            <a:spLocks noChangeArrowheads="1"/>
          </p:cNvSpPr>
          <p:nvPr/>
        </p:nvSpPr>
        <p:spPr bwMode="auto">
          <a:xfrm>
            <a:off x="-4763" y="1177925"/>
            <a:ext cx="7100888" cy="228123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172" name="Freeform 77"/>
          <p:cNvSpPr>
            <a:spLocks noEditPoints="1" noChangeArrowheads="1"/>
          </p:cNvSpPr>
          <p:nvPr/>
        </p:nvSpPr>
        <p:spPr bwMode="auto">
          <a:xfrm>
            <a:off x="976313" y="1516063"/>
            <a:ext cx="1581150" cy="1528762"/>
          </a:xfrm>
          <a:custGeom>
            <a:avLst/>
            <a:gdLst>
              <a:gd name="T0" fmla="*/ 2147483646 w 268"/>
              <a:gd name="T1" fmla="*/ 2147483646 h 258"/>
              <a:gd name="T2" fmla="*/ 2147483646 w 268"/>
              <a:gd name="T3" fmla="*/ 1053322943 h 258"/>
              <a:gd name="T4" fmla="*/ 2147483646 w 268"/>
              <a:gd name="T5" fmla="*/ 1158653460 h 258"/>
              <a:gd name="T6" fmla="*/ 2147483646 w 268"/>
              <a:gd name="T7" fmla="*/ 2147483646 h 258"/>
              <a:gd name="T8" fmla="*/ 2147483646 w 268"/>
              <a:gd name="T9" fmla="*/ 2147483646 h 258"/>
              <a:gd name="T10" fmla="*/ 2147483646 w 268"/>
              <a:gd name="T11" fmla="*/ 2147483646 h 258"/>
              <a:gd name="T12" fmla="*/ 2147483646 w 268"/>
              <a:gd name="T13" fmla="*/ 2147483646 h 258"/>
              <a:gd name="T14" fmla="*/ 2147483646 w 268"/>
              <a:gd name="T15" fmla="*/ 2147483646 h 258"/>
              <a:gd name="T16" fmla="*/ 2147483646 w 268"/>
              <a:gd name="T17" fmla="*/ 2147483646 h 258"/>
              <a:gd name="T18" fmla="*/ 2147483646 w 268"/>
              <a:gd name="T19" fmla="*/ 2147483646 h 258"/>
              <a:gd name="T20" fmla="*/ 2147483646 w 268"/>
              <a:gd name="T21" fmla="*/ 2147483646 h 258"/>
              <a:gd name="T22" fmla="*/ 2147483646 w 268"/>
              <a:gd name="T23" fmla="*/ 2147483646 h 258"/>
              <a:gd name="T24" fmla="*/ 2123277957 w 268"/>
              <a:gd name="T25" fmla="*/ 2147483646 h 258"/>
              <a:gd name="T26" fmla="*/ 1635965167 w 268"/>
              <a:gd name="T27" fmla="*/ 2147483646 h 258"/>
              <a:gd name="T28" fmla="*/ 2147483646 w 268"/>
              <a:gd name="T29" fmla="*/ 0 h 258"/>
              <a:gd name="T30" fmla="*/ 2147483646 w 268"/>
              <a:gd name="T31" fmla="*/ 2147483646 h 258"/>
              <a:gd name="T32" fmla="*/ 2147483646 w 268"/>
              <a:gd name="T33" fmla="*/ 2147483646 h 258"/>
              <a:gd name="T34" fmla="*/ 2147483646 w 268"/>
              <a:gd name="T35" fmla="*/ 2147483646 h 258"/>
              <a:gd name="T36" fmla="*/ 313268294 w 268"/>
              <a:gd name="T37" fmla="*/ 2147483646 h 258"/>
              <a:gd name="T38" fmla="*/ 0 w 268"/>
              <a:gd name="T39" fmla="*/ 2147483646 h 258"/>
              <a:gd name="T40" fmla="*/ 2147483646 w 268"/>
              <a:gd name="T41" fmla="*/ 2147483646 h 258"/>
              <a:gd name="T42" fmla="*/ 2147483646 w 268"/>
              <a:gd name="T43" fmla="*/ 2147483646 h 258"/>
              <a:gd name="T44" fmla="*/ 2147483646 w 268"/>
              <a:gd name="T45" fmla="*/ 2147483646 h 258"/>
              <a:gd name="T46" fmla="*/ 2147483646 w 268"/>
              <a:gd name="T47" fmla="*/ 2147483646 h 258"/>
              <a:gd name="T48" fmla="*/ 2147483646 w 268"/>
              <a:gd name="T49" fmla="*/ 2147483646 h 258"/>
              <a:gd name="T50" fmla="*/ 2147483646 w 268"/>
              <a:gd name="T51" fmla="*/ 2147483646 h 258"/>
              <a:gd name="T52" fmla="*/ 2147483646 w 268"/>
              <a:gd name="T53" fmla="*/ 2147483646 h 258"/>
              <a:gd name="T54" fmla="*/ 2147483646 w 268"/>
              <a:gd name="T55" fmla="*/ 2147483646 h 258"/>
              <a:gd name="T56" fmla="*/ 2147483646 w 268"/>
              <a:gd name="T57" fmla="*/ 2147483646 h 258"/>
              <a:gd name="T58" fmla="*/ 1531544369 w 268"/>
              <a:gd name="T59" fmla="*/ 2147483646 h 258"/>
              <a:gd name="T60" fmla="*/ 313268294 w 268"/>
              <a:gd name="T61" fmla="*/ 2147483646 h 258"/>
              <a:gd name="T62" fmla="*/ 0 w 268"/>
              <a:gd name="T63" fmla="*/ 2147483646 h 258"/>
              <a:gd name="T64" fmla="*/ 2147483646 w 268"/>
              <a:gd name="T65" fmla="*/ 2147483646 h 258"/>
              <a:gd name="T66" fmla="*/ 2147483646 w 268"/>
              <a:gd name="T67" fmla="*/ 2147483646 h 258"/>
              <a:gd name="T68" fmla="*/ 2147483646 w 268"/>
              <a:gd name="T69" fmla="*/ 2147483646 h 258"/>
              <a:gd name="T70" fmla="*/ 2147483646 w 268"/>
              <a:gd name="T71" fmla="*/ 2147483646 h 258"/>
              <a:gd name="T72" fmla="*/ 2147483646 w 268"/>
              <a:gd name="T73" fmla="*/ 2147483646 h 258"/>
              <a:gd name="T74" fmla="*/ 1531544369 w 268"/>
              <a:gd name="T75" fmla="*/ 2147483646 h 258"/>
              <a:gd name="T76" fmla="*/ 1531544369 w 268"/>
              <a:gd name="T77" fmla="*/ 2147483646 h 258"/>
              <a:gd name="T78" fmla="*/ 1531544369 w 268"/>
              <a:gd name="T79" fmla="*/ 2147483646 h 258"/>
              <a:gd name="T80" fmla="*/ 1218270175 w 268"/>
              <a:gd name="T81" fmla="*/ 2147483646 h 258"/>
              <a:gd name="T82" fmla="*/ 1844812662 w 268"/>
              <a:gd name="T83" fmla="*/ 2147483646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8"/>
              <a:gd name="T127" fmla="*/ 0 h 258"/>
              <a:gd name="T128" fmla="*/ 268 w 268"/>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8" h="258">
                <a:moveTo>
                  <a:pt x="172" y="109"/>
                </a:moveTo>
                <a:cubicBezTo>
                  <a:pt x="171" y="106"/>
                  <a:pt x="170" y="104"/>
                  <a:pt x="169" y="102"/>
                </a:cubicBezTo>
                <a:cubicBezTo>
                  <a:pt x="180" y="35"/>
                  <a:pt x="180" y="35"/>
                  <a:pt x="180" y="35"/>
                </a:cubicBezTo>
                <a:cubicBezTo>
                  <a:pt x="180" y="33"/>
                  <a:pt x="178" y="30"/>
                  <a:pt x="176" y="30"/>
                </a:cubicBezTo>
                <a:cubicBezTo>
                  <a:pt x="176" y="30"/>
                  <a:pt x="176" y="30"/>
                  <a:pt x="176" y="30"/>
                </a:cubicBezTo>
                <a:cubicBezTo>
                  <a:pt x="173" y="29"/>
                  <a:pt x="171" y="30"/>
                  <a:pt x="170" y="33"/>
                </a:cubicBezTo>
                <a:cubicBezTo>
                  <a:pt x="151" y="97"/>
                  <a:pt x="151" y="97"/>
                  <a:pt x="151" y="97"/>
                </a:cubicBezTo>
                <a:cubicBezTo>
                  <a:pt x="146" y="100"/>
                  <a:pt x="143" y="105"/>
                  <a:pt x="143" y="111"/>
                </a:cubicBezTo>
                <a:cubicBezTo>
                  <a:pt x="143" y="119"/>
                  <a:pt x="149" y="125"/>
                  <a:pt x="157" y="125"/>
                </a:cubicBezTo>
                <a:cubicBezTo>
                  <a:pt x="159" y="125"/>
                  <a:pt x="160" y="125"/>
                  <a:pt x="162" y="125"/>
                </a:cubicBezTo>
                <a:cubicBezTo>
                  <a:pt x="202" y="146"/>
                  <a:pt x="202" y="146"/>
                  <a:pt x="202" y="146"/>
                </a:cubicBezTo>
                <a:cubicBezTo>
                  <a:pt x="205" y="147"/>
                  <a:pt x="207" y="146"/>
                  <a:pt x="209" y="144"/>
                </a:cubicBezTo>
                <a:cubicBezTo>
                  <a:pt x="209" y="144"/>
                  <a:pt x="209" y="144"/>
                  <a:pt x="209" y="144"/>
                </a:cubicBezTo>
                <a:cubicBezTo>
                  <a:pt x="210" y="142"/>
                  <a:pt x="210" y="139"/>
                  <a:pt x="208" y="137"/>
                </a:cubicBezTo>
                <a:cubicBezTo>
                  <a:pt x="172" y="109"/>
                  <a:pt x="172" y="109"/>
                  <a:pt x="172" y="109"/>
                </a:cubicBezTo>
                <a:moveTo>
                  <a:pt x="150" y="111"/>
                </a:moveTo>
                <a:cubicBezTo>
                  <a:pt x="150" y="107"/>
                  <a:pt x="153" y="103"/>
                  <a:pt x="157" y="103"/>
                </a:cubicBezTo>
                <a:cubicBezTo>
                  <a:pt x="161" y="103"/>
                  <a:pt x="165" y="107"/>
                  <a:pt x="165" y="111"/>
                </a:cubicBezTo>
                <a:cubicBezTo>
                  <a:pt x="165" y="115"/>
                  <a:pt x="161" y="118"/>
                  <a:pt x="157" y="118"/>
                </a:cubicBezTo>
                <a:cubicBezTo>
                  <a:pt x="153" y="118"/>
                  <a:pt x="150" y="115"/>
                  <a:pt x="150" y="111"/>
                </a:cubicBezTo>
                <a:moveTo>
                  <a:pt x="268" y="111"/>
                </a:moveTo>
                <a:cubicBezTo>
                  <a:pt x="268" y="160"/>
                  <a:pt x="236" y="202"/>
                  <a:pt x="191" y="216"/>
                </a:cubicBezTo>
                <a:cubicBezTo>
                  <a:pt x="191" y="200"/>
                  <a:pt x="191" y="200"/>
                  <a:pt x="191" y="200"/>
                </a:cubicBezTo>
                <a:cubicBezTo>
                  <a:pt x="227" y="187"/>
                  <a:pt x="253" y="151"/>
                  <a:pt x="253" y="111"/>
                </a:cubicBezTo>
                <a:cubicBezTo>
                  <a:pt x="253" y="58"/>
                  <a:pt x="210" y="15"/>
                  <a:pt x="157" y="15"/>
                </a:cubicBezTo>
                <a:cubicBezTo>
                  <a:pt x="104" y="15"/>
                  <a:pt x="61" y="58"/>
                  <a:pt x="61" y="111"/>
                </a:cubicBezTo>
                <a:cubicBezTo>
                  <a:pt x="61" y="116"/>
                  <a:pt x="62" y="121"/>
                  <a:pt x="63" y="126"/>
                </a:cubicBezTo>
                <a:cubicBezTo>
                  <a:pt x="47" y="126"/>
                  <a:pt x="47" y="126"/>
                  <a:pt x="47" y="126"/>
                </a:cubicBezTo>
                <a:cubicBezTo>
                  <a:pt x="47" y="121"/>
                  <a:pt x="46" y="116"/>
                  <a:pt x="46" y="111"/>
                </a:cubicBezTo>
                <a:cubicBezTo>
                  <a:pt x="46" y="49"/>
                  <a:pt x="96" y="0"/>
                  <a:pt x="157" y="0"/>
                </a:cubicBezTo>
                <a:cubicBezTo>
                  <a:pt x="218" y="0"/>
                  <a:pt x="268" y="49"/>
                  <a:pt x="268" y="111"/>
                </a:cubicBezTo>
                <a:moveTo>
                  <a:pt x="177" y="190"/>
                </a:moveTo>
                <a:cubicBezTo>
                  <a:pt x="142" y="156"/>
                  <a:pt x="142" y="156"/>
                  <a:pt x="142" y="156"/>
                </a:cubicBezTo>
                <a:cubicBezTo>
                  <a:pt x="140" y="154"/>
                  <a:pt x="137" y="152"/>
                  <a:pt x="134" y="152"/>
                </a:cubicBezTo>
                <a:cubicBezTo>
                  <a:pt x="117" y="152"/>
                  <a:pt x="117" y="152"/>
                  <a:pt x="117" y="152"/>
                </a:cubicBezTo>
                <a:cubicBezTo>
                  <a:pt x="117" y="146"/>
                  <a:pt x="117" y="146"/>
                  <a:pt x="117" y="146"/>
                </a:cubicBezTo>
                <a:cubicBezTo>
                  <a:pt x="117" y="141"/>
                  <a:pt x="113" y="137"/>
                  <a:pt x="108" y="137"/>
                </a:cubicBezTo>
                <a:cubicBezTo>
                  <a:pt x="9" y="137"/>
                  <a:pt x="9" y="137"/>
                  <a:pt x="9" y="137"/>
                </a:cubicBezTo>
                <a:cubicBezTo>
                  <a:pt x="4" y="137"/>
                  <a:pt x="0" y="141"/>
                  <a:pt x="0" y="146"/>
                </a:cubicBezTo>
                <a:cubicBezTo>
                  <a:pt x="0" y="204"/>
                  <a:pt x="0" y="204"/>
                  <a:pt x="0" y="204"/>
                </a:cubicBezTo>
                <a:cubicBezTo>
                  <a:pt x="180" y="204"/>
                  <a:pt x="180" y="204"/>
                  <a:pt x="180" y="204"/>
                </a:cubicBezTo>
                <a:cubicBezTo>
                  <a:pt x="180" y="198"/>
                  <a:pt x="180" y="198"/>
                  <a:pt x="180" y="198"/>
                </a:cubicBezTo>
                <a:cubicBezTo>
                  <a:pt x="180" y="195"/>
                  <a:pt x="179" y="192"/>
                  <a:pt x="177" y="190"/>
                </a:cubicBezTo>
                <a:moveTo>
                  <a:pt x="162" y="191"/>
                </a:moveTo>
                <a:cubicBezTo>
                  <a:pt x="129" y="191"/>
                  <a:pt x="129" y="191"/>
                  <a:pt x="129" y="191"/>
                </a:cubicBezTo>
                <a:cubicBezTo>
                  <a:pt x="128" y="191"/>
                  <a:pt x="127" y="190"/>
                  <a:pt x="127" y="189"/>
                </a:cubicBezTo>
                <a:cubicBezTo>
                  <a:pt x="127" y="164"/>
                  <a:pt x="127" y="164"/>
                  <a:pt x="127" y="164"/>
                </a:cubicBezTo>
                <a:cubicBezTo>
                  <a:pt x="127" y="163"/>
                  <a:pt x="128" y="162"/>
                  <a:pt x="129" y="162"/>
                </a:cubicBezTo>
                <a:cubicBezTo>
                  <a:pt x="135" y="162"/>
                  <a:pt x="135" y="162"/>
                  <a:pt x="135" y="162"/>
                </a:cubicBezTo>
                <a:cubicBezTo>
                  <a:pt x="136" y="163"/>
                  <a:pt x="136" y="163"/>
                  <a:pt x="136" y="163"/>
                </a:cubicBezTo>
                <a:cubicBezTo>
                  <a:pt x="163" y="188"/>
                  <a:pt x="163" y="188"/>
                  <a:pt x="163" y="188"/>
                </a:cubicBezTo>
                <a:cubicBezTo>
                  <a:pt x="164" y="189"/>
                  <a:pt x="163" y="191"/>
                  <a:pt x="162" y="191"/>
                </a:cubicBezTo>
                <a:moveTo>
                  <a:pt x="180" y="209"/>
                </a:moveTo>
                <a:cubicBezTo>
                  <a:pt x="180" y="228"/>
                  <a:pt x="180" y="228"/>
                  <a:pt x="180" y="228"/>
                </a:cubicBezTo>
                <a:cubicBezTo>
                  <a:pt x="180" y="233"/>
                  <a:pt x="176" y="237"/>
                  <a:pt x="171" y="237"/>
                </a:cubicBezTo>
                <a:cubicBezTo>
                  <a:pt x="162" y="237"/>
                  <a:pt x="162" y="237"/>
                  <a:pt x="162" y="237"/>
                </a:cubicBezTo>
                <a:cubicBezTo>
                  <a:pt x="160" y="225"/>
                  <a:pt x="150" y="216"/>
                  <a:pt x="138" y="216"/>
                </a:cubicBezTo>
                <a:cubicBezTo>
                  <a:pt x="126" y="216"/>
                  <a:pt x="117" y="225"/>
                  <a:pt x="115" y="237"/>
                </a:cubicBezTo>
                <a:cubicBezTo>
                  <a:pt x="68" y="237"/>
                  <a:pt x="68" y="237"/>
                  <a:pt x="68" y="237"/>
                </a:cubicBezTo>
                <a:cubicBezTo>
                  <a:pt x="66" y="225"/>
                  <a:pt x="56" y="216"/>
                  <a:pt x="44" y="216"/>
                </a:cubicBezTo>
                <a:cubicBezTo>
                  <a:pt x="32" y="216"/>
                  <a:pt x="22" y="225"/>
                  <a:pt x="21" y="237"/>
                </a:cubicBezTo>
                <a:cubicBezTo>
                  <a:pt x="9" y="237"/>
                  <a:pt x="9" y="237"/>
                  <a:pt x="9" y="237"/>
                </a:cubicBezTo>
                <a:cubicBezTo>
                  <a:pt x="4" y="237"/>
                  <a:pt x="0" y="233"/>
                  <a:pt x="0" y="228"/>
                </a:cubicBezTo>
                <a:cubicBezTo>
                  <a:pt x="0" y="209"/>
                  <a:pt x="0" y="209"/>
                  <a:pt x="0" y="209"/>
                </a:cubicBezTo>
                <a:cubicBezTo>
                  <a:pt x="180" y="209"/>
                  <a:pt x="180" y="209"/>
                  <a:pt x="180" y="209"/>
                </a:cubicBezTo>
                <a:moveTo>
                  <a:pt x="138" y="222"/>
                </a:moveTo>
                <a:cubicBezTo>
                  <a:pt x="129" y="222"/>
                  <a:pt x="120" y="230"/>
                  <a:pt x="120" y="240"/>
                </a:cubicBezTo>
                <a:cubicBezTo>
                  <a:pt x="120" y="250"/>
                  <a:pt x="129" y="258"/>
                  <a:pt x="138" y="258"/>
                </a:cubicBezTo>
                <a:cubicBezTo>
                  <a:pt x="148" y="258"/>
                  <a:pt x="156" y="250"/>
                  <a:pt x="156" y="240"/>
                </a:cubicBezTo>
                <a:cubicBezTo>
                  <a:pt x="156" y="230"/>
                  <a:pt x="148" y="222"/>
                  <a:pt x="138" y="222"/>
                </a:cubicBezTo>
                <a:moveTo>
                  <a:pt x="138" y="249"/>
                </a:moveTo>
                <a:cubicBezTo>
                  <a:pt x="133" y="249"/>
                  <a:pt x="129" y="245"/>
                  <a:pt x="129" y="240"/>
                </a:cubicBezTo>
                <a:cubicBezTo>
                  <a:pt x="129" y="235"/>
                  <a:pt x="133" y="231"/>
                  <a:pt x="138" y="231"/>
                </a:cubicBezTo>
                <a:cubicBezTo>
                  <a:pt x="143" y="231"/>
                  <a:pt x="147" y="235"/>
                  <a:pt x="147" y="240"/>
                </a:cubicBezTo>
                <a:cubicBezTo>
                  <a:pt x="147" y="245"/>
                  <a:pt x="143" y="249"/>
                  <a:pt x="138" y="249"/>
                </a:cubicBezTo>
                <a:moveTo>
                  <a:pt x="44" y="222"/>
                </a:moveTo>
                <a:cubicBezTo>
                  <a:pt x="34" y="222"/>
                  <a:pt x="26" y="230"/>
                  <a:pt x="26" y="240"/>
                </a:cubicBezTo>
                <a:cubicBezTo>
                  <a:pt x="26" y="250"/>
                  <a:pt x="34" y="258"/>
                  <a:pt x="44" y="258"/>
                </a:cubicBezTo>
                <a:cubicBezTo>
                  <a:pt x="54" y="258"/>
                  <a:pt x="62" y="250"/>
                  <a:pt x="62" y="240"/>
                </a:cubicBezTo>
                <a:cubicBezTo>
                  <a:pt x="62" y="230"/>
                  <a:pt x="54" y="222"/>
                  <a:pt x="44" y="222"/>
                </a:cubicBezTo>
                <a:moveTo>
                  <a:pt x="44" y="249"/>
                </a:moveTo>
                <a:cubicBezTo>
                  <a:pt x="39" y="249"/>
                  <a:pt x="35" y="245"/>
                  <a:pt x="35" y="240"/>
                </a:cubicBezTo>
                <a:cubicBezTo>
                  <a:pt x="35" y="235"/>
                  <a:pt x="39" y="231"/>
                  <a:pt x="44" y="231"/>
                </a:cubicBezTo>
                <a:cubicBezTo>
                  <a:pt x="49" y="231"/>
                  <a:pt x="53" y="235"/>
                  <a:pt x="53" y="240"/>
                </a:cubicBezTo>
                <a:cubicBezTo>
                  <a:pt x="53" y="245"/>
                  <a:pt x="49" y="249"/>
                  <a:pt x="44" y="249"/>
                </a:cubicBezTo>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7173" name="组合 19"/>
          <p:cNvGrpSpPr>
            <a:grpSpLocks/>
          </p:cNvGrpSpPr>
          <p:nvPr/>
        </p:nvGrpSpPr>
        <p:grpSpPr bwMode="auto">
          <a:xfrm>
            <a:off x="3687763" y="1590675"/>
            <a:ext cx="1285875" cy="1412875"/>
            <a:chOff x="0" y="0"/>
            <a:chExt cx="447675" cy="492125"/>
          </a:xfrm>
        </p:grpSpPr>
        <p:sp>
          <p:nvSpPr>
            <p:cNvPr id="7193" name="Oval 116"/>
            <p:cNvSpPr>
              <a:spLocks noChangeArrowheads="1"/>
            </p:cNvSpPr>
            <p:nvPr/>
          </p:nvSpPr>
          <p:spPr bwMode="auto">
            <a:xfrm>
              <a:off x="53975" y="0"/>
              <a:ext cx="106363" cy="1063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7194" name="Oval 117"/>
            <p:cNvSpPr>
              <a:spLocks noChangeArrowheads="1"/>
            </p:cNvSpPr>
            <p:nvPr/>
          </p:nvSpPr>
          <p:spPr bwMode="auto">
            <a:xfrm>
              <a:off x="228600" y="0"/>
              <a:ext cx="104775" cy="1063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sym typeface="宋体" panose="02010600030101010101" pitchFamily="2" charset="-122"/>
              </a:endParaRPr>
            </a:p>
          </p:txBody>
        </p:sp>
        <p:sp>
          <p:nvSpPr>
            <p:cNvPr id="7195" name="Freeform 118"/>
            <p:cNvSpPr>
              <a:spLocks noChangeArrowheads="1"/>
            </p:cNvSpPr>
            <p:nvPr/>
          </p:nvSpPr>
          <p:spPr bwMode="auto">
            <a:xfrm>
              <a:off x="314325" y="425450"/>
              <a:ext cx="55563" cy="66675"/>
            </a:xfrm>
            <a:custGeom>
              <a:avLst/>
              <a:gdLst>
                <a:gd name="T0" fmla="*/ 0 w 26"/>
                <a:gd name="T1" fmla="*/ 0 h 31"/>
                <a:gd name="T2" fmla="*/ 0 w 26"/>
                <a:gd name="T3" fmla="*/ 83268472 h 31"/>
                <a:gd name="T4" fmla="*/ 59371203 w 26"/>
                <a:gd name="T5" fmla="*/ 143405020 h 31"/>
                <a:gd name="T6" fmla="*/ 59371203 w 26"/>
                <a:gd name="T7" fmla="*/ 143405020 h 31"/>
                <a:gd name="T8" fmla="*/ 118740268 w 26"/>
                <a:gd name="T9" fmla="*/ 83268472 h 31"/>
                <a:gd name="T10" fmla="*/ 118740268 w 26"/>
                <a:gd name="T11" fmla="*/ 0 h 31"/>
                <a:gd name="T12" fmla="*/ 0 w 26"/>
                <a:gd name="T13" fmla="*/ 0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0" y="0"/>
                  </a:moveTo>
                  <a:cubicBezTo>
                    <a:pt x="0" y="18"/>
                    <a:pt x="0" y="18"/>
                    <a:pt x="0" y="18"/>
                  </a:cubicBezTo>
                  <a:cubicBezTo>
                    <a:pt x="0" y="25"/>
                    <a:pt x="6" y="31"/>
                    <a:pt x="13" y="31"/>
                  </a:cubicBezTo>
                  <a:cubicBezTo>
                    <a:pt x="13" y="31"/>
                    <a:pt x="13" y="31"/>
                    <a:pt x="13" y="31"/>
                  </a:cubicBezTo>
                  <a:cubicBezTo>
                    <a:pt x="21" y="31"/>
                    <a:pt x="26" y="25"/>
                    <a:pt x="26" y="18"/>
                  </a:cubicBezTo>
                  <a:cubicBezTo>
                    <a:pt x="26" y="0"/>
                    <a:pt x="26" y="0"/>
                    <a:pt x="26"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96" name="Freeform 119"/>
            <p:cNvSpPr>
              <a:spLocks noEditPoints="1" noChangeArrowheads="1"/>
            </p:cNvSpPr>
            <p:nvPr/>
          </p:nvSpPr>
          <p:spPr bwMode="auto">
            <a:xfrm>
              <a:off x="0" y="103187"/>
              <a:ext cx="447675" cy="388938"/>
            </a:xfrm>
            <a:custGeom>
              <a:avLst/>
              <a:gdLst>
                <a:gd name="T0" fmla="*/ 876327025 w 209"/>
                <a:gd name="T1" fmla="*/ 424718159 h 182"/>
                <a:gd name="T2" fmla="*/ 835033826 w 209"/>
                <a:gd name="T3" fmla="*/ 379049999 h 182"/>
                <a:gd name="T4" fmla="*/ 835033826 w 209"/>
                <a:gd name="T5" fmla="*/ 365349551 h 182"/>
                <a:gd name="T6" fmla="*/ 761625836 w 209"/>
                <a:gd name="T7" fmla="*/ 68502240 h 182"/>
                <a:gd name="T8" fmla="*/ 679039438 w 209"/>
                <a:gd name="T9" fmla="*/ 0 h 182"/>
                <a:gd name="T10" fmla="*/ 679039438 w 209"/>
                <a:gd name="T11" fmla="*/ 0 h 182"/>
                <a:gd name="T12" fmla="*/ 651510638 w 209"/>
                <a:gd name="T13" fmla="*/ 4566816 h 182"/>
                <a:gd name="T14" fmla="*/ 628569972 w 209"/>
                <a:gd name="T15" fmla="*/ 13700448 h 182"/>
                <a:gd name="T16" fmla="*/ 568924239 w 209"/>
                <a:gd name="T17" fmla="*/ 91336319 h 182"/>
                <a:gd name="T18" fmla="*/ 568924239 w 209"/>
                <a:gd name="T19" fmla="*/ 95903135 h 182"/>
                <a:gd name="T20" fmla="*/ 536807307 w 209"/>
                <a:gd name="T21" fmla="*/ 196375224 h 182"/>
                <a:gd name="T22" fmla="*/ 412929851 w 209"/>
                <a:gd name="T23" fmla="*/ 219209303 h 182"/>
                <a:gd name="T24" fmla="*/ 376224785 w 209"/>
                <a:gd name="T25" fmla="*/ 242043383 h 182"/>
                <a:gd name="T26" fmla="*/ 298226519 w 209"/>
                <a:gd name="T27" fmla="*/ 205508856 h 182"/>
                <a:gd name="T28" fmla="*/ 266109587 w 209"/>
                <a:gd name="T29" fmla="*/ 95903135 h 182"/>
                <a:gd name="T30" fmla="*/ 266109587 w 209"/>
                <a:gd name="T31" fmla="*/ 91336319 h 182"/>
                <a:gd name="T32" fmla="*/ 201875721 w 209"/>
                <a:gd name="T33" fmla="*/ 13700448 h 182"/>
                <a:gd name="T34" fmla="*/ 178935055 w 209"/>
                <a:gd name="T35" fmla="*/ 4566816 h 182"/>
                <a:gd name="T36" fmla="*/ 155996531 w 209"/>
                <a:gd name="T37" fmla="*/ 0 h 182"/>
                <a:gd name="T38" fmla="*/ 155996531 w 209"/>
                <a:gd name="T39" fmla="*/ 0 h 182"/>
                <a:gd name="T40" fmla="*/ 59645732 w 209"/>
                <a:gd name="T41" fmla="*/ 68502240 h 182"/>
                <a:gd name="T42" fmla="*/ 4588133 w 209"/>
                <a:gd name="T43" fmla="*/ 315114576 h 182"/>
                <a:gd name="T44" fmla="*/ 36705066 w 209"/>
                <a:gd name="T45" fmla="*/ 392750447 h 182"/>
                <a:gd name="T46" fmla="*/ 36705066 w 209"/>
                <a:gd name="T47" fmla="*/ 771800447 h 182"/>
                <a:gd name="T48" fmla="*/ 96350798 w 209"/>
                <a:gd name="T49" fmla="*/ 831169054 h 182"/>
                <a:gd name="T50" fmla="*/ 155996531 w 209"/>
                <a:gd name="T51" fmla="*/ 771800447 h 182"/>
                <a:gd name="T52" fmla="*/ 155996531 w 209"/>
                <a:gd name="T53" fmla="*/ 415584527 h 182"/>
                <a:gd name="T54" fmla="*/ 211051988 w 209"/>
                <a:gd name="T55" fmla="*/ 356215919 h 182"/>
                <a:gd name="T56" fmla="*/ 229404521 w 209"/>
                <a:gd name="T57" fmla="*/ 264877463 h 182"/>
                <a:gd name="T58" fmla="*/ 408341718 w 209"/>
                <a:gd name="T59" fmla="*/ 333381840 h 182"/>
                <a:gd name="T60" fmla="*/ 412929851 w 209"/>
                <a:gd name="T61" fmla="*/ 333381840 h 182"/>
                <a:gd name="T62" fmla="*/ 454223050 w 209"/>
                <a:gd name="T63" fmla="*/ 305978807 h 182"/>
                <a:gd name="T64" fmla="*/ 601041172 w 209"/>
                <a:gd name="T65" fmla="*/ 255743831 h 182"/>
                <a:gd name="T66" fmla="*/ 623981839 w 209"/>
                <a:gd name="T67" fmla="*/ 356215919 h 182"/>
                <a:gd name="T68" fmla="*/ 665275038 w 209"/>
                <a:gd name="T69" fmla="*/ 411017711 h 182"/>
                <a:gd name="T70" fmla="*/ 692803837 w 209"/>
                <a:gd name="T71" fmla="*/ 411017711 h 182"/>
                <a:gd name="T72" fmla="*/ 729508903 w 209"/>
                <a:gd name="T73" fmla="*/ 369916367 h 182"/>
                <a:gd name="T74" fmla="*/ 674451304 w 209"/>
                <a:gd name="T75" fmla="*/ 187241592 h 182"/>
                <a:gd name="T76" fmla="*/ 688215704 w 209"/>
                <a:gd name="T77" fmla="*/ 182674776 h 182"/>
                <a:gd name="T78" fmla="*/ 747861436 w 209"/>
                <a:gd name="T79" fmla="*/ 379049999 h 182"/>
                <a:gd name="T80" fmla="*/ 706568237 w 209"/>
                <a:gd name="T81" fmla="*/ 424718159 h 182"/>
                <a:gd name="T82" fmla="*/ 619393705 w 209"/>
                <a:gd name="T83" fmla="*/ 424718159 h 182"/>
                <a:gd name="T84" fmla="*/ 619393705 w 209"/>
                <a:gd name="T85" fmla="*/ 671328358 h 182"/>
                <a:gd name="T86" fmla="*/ 958913424 w 209"/>
                <a:gd name="T87" fmla="*/ 671328358 h 182"/>
                <a:gd name="T88" fmla="*/ 958913424 w 209"/>
                <a:gd name="T89" fmla="*/ 424718159 h 182"/>
                <a:gd name="T90" fmla="*/ 876327025 w 209"/>
                <a:gd name="T91" fmla="*/ 424718159 h 182"/>
                <a:gd name="T92" fmla="*/ 734097037 w 209"/>
                <a:gd name="T93" fmla="*/ 424718159 h 182"/>
                <a:gd name="T94" fmla="*/ 757037703 w 209"/>
                <a:gd name="T95" fmla="*/ 406450895 h 182"/>
                <a:gd name="T96" fmla="*/ 789154636 w 209"/>
                <a:gd name="T97" fmla="*/ 420151343 h 182"/>
                <a:gd name="T98" fmla="*/ 798330902 w 209"/>
                <a:gd name="T99" fmla="*/ 420151343 h 182"/>
                <a:gd name="T100" fmla="*/ 821269426 w 209"/>
                <a:gd name="T101" fmla="*/ 406450895 h 182"/>
                <a:gd name="T102" fmla="*/ 844210093 w 209"/>
                <a:gd name="T103" fmla="*/ 424718159 h 182"/>
                <a:gd name="T104" fmla="*/ 734097037 w 209"/>
                <a:gd name="T105" fmla="*/ 424718159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182"/>
                <a:gd name="T161" fmla="*/ 209 w 209"/>
                <a:gd name="T162" fmla="*/ 182 h 1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182">
                  <a:moveTo>
                    <a:pt x="191" y="93"/>
                  </a:moveTo>
                  <a:cubicBezTo>
                    <a:pt x="190" y="88"/>
                    <a:pt x="186" y="84"/>
                    <a:pt x="182" y="83"/>
                  </a:cubicBezTo>
                  <a:cubicBezTo>
                    <a:pt x="182" y="82"/>
                    <a:pt x="182" y="81"/>
                    <a:pt x="182" y="80"/>
                  </a:cubicBezTo>
                  <a:cubicBezTo>
                    <a:pt x="181" y="74"/>
                    <a:pt x="166" y="15"/>
                    <a:pt x="166" y="15"/>
                  </a:cubicBezTo>
                  <a:cubicBezTo>
                    <a:pt x="163" y="5"/>
                    <a:pt x="157" y="0"/>
                    <a:pt x="148" y="0"/>
                  </a:cubicBezTo>
                  <a:cubicBezTo>
                    <a:pt x="148" y="0"/>
                    <a:pt x="148" y="0"/>
                    <a:pt x="148" y="0"/>
                  </a:cubicBezTo>
                  <a:cubicBezTo>
                    <a:pt x="148" y="0"/>
                    <a:pt x="145" y="0"/>
                    <a:pt x="142" y="1"/>
                  </a:cubicBezTo>
                  <a:cubicBezTo>
                    <a:pt x="140" y="1"/>
                    <a:pt x="137" y="3"/>
                    <a:pt x="137" y="3"/>
                  </a:cubicBezTo>
                  <a:cubicBezTo>
                    <a:pt x="131" y="6"/>
                    <a:pt x="125" y="12"/>
                    <a:pt x="124" y="20"/>
                  </a:cubicBezTo>
                  <a:cubicBezTo>
                    <a:pt x="124" y="20"/>
                    <a:pt x="124" y="20"/>
                    <a:pt x="124" y="21"/>
                  </a:cubicBezTo>
                  <a:cubicBezTo>
                    <a:pt x="122" y="32"/>
                    <a:pt x="120" y="40"/>
                    <a:pt x="117" y="43"/>
                  </a:cubicBezTo>
                  <a:cubicBezTo>
                    <a:pt x="113" y="47"/>
                    <a:pt x="105" y="48"/>
                    <a:pt x="90" y="48"/>
                  </a:cubicBezTo>
                  <a:cubicBezTo>
                    <a:pt x="86" y="48"/>
                    <a:pt x="83" y="50"/>
                    <a:pt x="82" y="53"/>
                  </a:cubicBezTo>
                  <a:cubicBezTo>
                    <a:pt x="73" y="51"/>
                    <a:pt x="67" y="48"/>
                    <a:pt x="65" y="45"/>
                  </a:cubicBezTo>
                  <a:cubicBezTo>
                    <a:pt x="61" y="41"/>
                    <a:pt x="60" y="33"/>
                    <a:pt x="58" y="21"/>
                  </a:cubicBezTo>
                  <a:cubicBezTo>
                    <a:pt x="58" y="20"/>
                    <a:pt x="58" y="20"/>
                    <a:pt x="58" y="20"/>
                  </a:cubicBezTo>
                  <a:cubicBezTo>
                    <a:pt x="57" y="12"/>
                    <a:pt x="51" y="6"/>
                    <a:pt x="44" y="3"/>
                  </a:cubicBezTo>
                  <a:cubicBezTo>
                    <a:pt x="44" y="3"/>
                    <a:pt x="42" y="1"/>
                    <a:pt x="39" y="1"/>
                  </a:cubicBezTo>
                  <a:cubicBezTo>
                    <a:pt x="37" y="0"/>
                    <a:pt x="34" y="0"/>
                    <a:pt x="34" y="0"/>
                  </a:cubicBezTo>
                  <a:cubicBezTo>
                    <a:pt x="34" y="0"/>
                    <a:pt x="34" y="0"/>
                    <a:pt x="34" y="0"/>
                  </a:cubicBezTo>
                  <a:cubicBezTo>
                    <a:pt x="25" y="0"/>
                    <a:pt x="15" y="5"/>
                    <a:pt x="13" y="15"/>
                  </a:cubicBezTo>
                  <a:cubicBezTo>
                    <a:pt x="1" y="69"/>
                    <a:pt x="1" y="69"/>
                    <a:pt x="1" y="69"/>
                  </a:cubicBezTo>
                  <a:cubicBezTo>
                    <a:pt x="0" y="76"/>
                    <a:pt x="3" y="82"/>
                    <a:pt x="8" y="86"/>
                  </a:cubicBezTo>
                  <a:cubicBezTo>
                    <a:pt x="8" y="169"/>
                    <a:pt x="8" y="169"/>
                    <a:pt x="8" y="169"/>
                  </a:cubicBezTo>
                  <a:cubicBezTo>
                    <a:pt x="8" y="176"/>
                    <a:pt x="14" y="182"/>
                    <a:pt x="21" y="182"/>
                  </a:cubicBezTo>
                  <a:cubicBezTo>
                    <a:pt x="29" y="182"/>
                    <a:pt x="34" y="176"/>
                    <a:pt x="34" y="169"/>
                  </a:cubicBezTo>
                  <a:cubicBezTo>
                    <a:pt x="34" y="91"/>
                    <a:pt x="34" y="91"/>
                    <a:pt x="34" y="91"/>
                  </a:cubicBezTo>
                  <a:cubicBezTo>
                    <a:pt x="40" y="89"/>
                    <a:pt x="44" y="85"/>
                    <a:pt x="46" y="78"/>
                  </a:cubicBezTo>
                  <a:cubicBezTo>
                    <a:pt x="50" y="58"/>
                    <a:pt x="50" y="58"/>
                    <a:pt x="50" y="58"/>
                  </a:cubicBezTo>
                  <a:cubicBezTo>
                    <a:pt x="57" y="66"/>
                    <a:pt x="68" y="70"/>
                    <a:pt x="89" y="73"/>
                  </a:cubicBezTo>
                  <a:cubicBezTo>
                    <a:pt x="89" y="73"/>
                    <a:pt x="90" y="73"/>
                    <a:pt x="90" y="73"/>
                  </a:cubicBezTo>
                  <a:cubicBezTo>
                    <a:pt x="94" y="73"/>
                    <a:pt x="98" y="71"/>
                    <a:pt x="99" y="67"/>
                  </a:cubicBezTo>
                  <a:cubicBezTo>
                    <a:pt x="115" y="66"/>
                    <a:pt x="125" y="63"/>
                    <a:pt x="131" y="56"/>
                  </a:cubicBezTo>
                  <a:cubicBezTo>
                    <a:pt x="136" y="78"/>
                    <a:pt x="136" y="78"/>
                    <a:pt x="136" y="78"/>
                  </a:cubicBezTo>
                  <a:cubicBezTo>
                    <a:pt x="137" y="84"/>
                    <a:pt x="141" y="88"/>
                    <a:pt x="145" y="90"/>
                  </a:cubicBezTo>
                  <a:cubicBezTo>
                    <a:pt x="151" y="90"/>
                    <a:pt x="151" y="90"/>
                    <a:pt x="151" y="90"/>
                  </a:cubicBezTo>
                  <a:cubicBezTo>
                    <a:pt x="153" y="86"/>
                    <a:pt x="155" y="83"/>
                    <a:pt x="159" y="81"/>
                  </a:cubicBezTo>
                  <a:cubicBezTo>
                    <a:pt x="156" y="66"/>
                    <a:pt x="151" y="50"/>
                    <a:pt x="147" y="41"/>
                  </a:cubicBezTo>
                  <a:cubicBezTo>
                    <a:pt x="145" y="36"/>
                    <a:pt x="148" y="35"/>
                    <a:pt x="150" y="40"/>
                  </a:cubicBezTo>
                  <a:cubicBezTo>
                    <a:pt x="152" y="45"/>
                    <a:pt x="160" y="68"/>
                    <a:pt x="163" y="83"/>
                  </a:cubicBezTo>
                  <a:cubicBezTo>
                    <a:pt x="158" y="84"/>
                    <a:pt x="155" y="88"/>
                    <a:pt x="154" y="93"/>
                  </a:cubicBezTo>
                  <a:cubicBezTo>
                    <a:pt x="135" y="93"/>
                    <a:pt x="135" y="93"/>
                    <a:pt x="135" y="93"/>
                  </a:cubicBezTo>
                  <a:cubicBezTo>
                    <a:pt x="135" y="147"/>
                    <a:pt x="135" y="147"/>
                    <a:pt x="135" y="147"/>
                  </a:cubicBezTo>
                  <a:cubicBezTo>
                    <a:pt x="209" y="147"/>
                    <a:pt x="209" y="147"/>
                    <a:pt x="209" y="147"/>
                  </a:cubicBezTo>
                  <a:cubicBezTo>
                    <a:pt x="209" y="93"/>
                    <a:pt x="209" y="93"/>
                    <a:pt x="209" y="93"/>
                  </a:cubicBezTo>
                  <a:lnTo>
                    <a:pt x="191" y="93"/>
                  </a:lnTo>
                  <a:close/>
                  <a:moveTo>
                    <a:pt x="160" y="93"/>
                  </a:moveTo>
                  <a:cubicBezTo>
                    <a:pt x="161" y="91"/>
                    <a:pt x="163" y="89"/>
                    <a:pt x="165" y="89"/>
                  </a:cubicBezTo>
                  <a:cubicBezTo>
                    <a:pt x="167" y="91"/>
                    <a:pt x="170" y="92"/>
                    <a:pt x="172" y="92"/>
                  </a:cubicBezTo>
                  <a:cubicBezTo>
                    <a:pt x="173" y="92"/>
                    <a:pt x="174" y="92"/>
                    <a:pt x="174" y="92"/>
                  </a:cubicBezTo>
                  <a:cubicBezTo>
                    <a:pt x="176" y="91"/>
                    <a:pt x="178" y="90"/>
                    <a:pt x="179" y="89"/>
                  </a:cubicBezTo>
                  <a:cubicBezTo>
                    <a:pt x="182" y="89"/>
                    <a:pt x="183" y="91"/>
                    <a:pt x="184" y="93"/>
                  </a:cubicBezTo>
                  <a:lnTo>
                    <a:pt x="160" y="93"/>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174" name="组合 25"/>
          <p:cNvGrpSpPr>
            <a:grpSpLocks/>
          </p:cNvGrpSpPr>
          <p:nvPr/>
        </p:nvGrpSpPr>
        <p:grpSpPr bwMode="auto">
          <a:xfrm>
            <a:off x="-4763" y="57150"/>
            <a:ext cx="5900738" cy="954088"/>
            <a:chOff x="0" y="0"/>
            <a:chExt cx="5899700" cy="955516"/>
          </a:xfrm>
        </p:grpSpPr>
        <p:grpSp>
          <p:nvGrpSpPr>
            <p:cNvPr id="7183" name="组合 26"/>
            <p:cNvGrpSpPr>
              <a:grpSpLocks/>
            </p:cNvGrpSpPr>
            <p:nvPr/>
          </p:nvGrpSpPr>
          <p:grpSpPr bwMode="auto">
            <a:xfrm>
              <a:off x="0" y="0"/>
              <a:ext cx="5888396" cy="914404"/>
              <a:chOff x="0" y="0"/>
              <a:chExt cx="5888396" cy="914404"/>
            </a:xfrm>
          </p:grpSpPr>
          <p:sp>
            <p:nvSpPr>
              <p:cNvPr id="7185" name="文本框 28"/>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公司简介</a:t>
                </a:r>
              </a:p>
            </p:txBody>
          </p:sp>
          <p:grpSp>
            <p:nvGrpSpPr>
              <p:cNvPr id="7186" name="组合 29"/>
              <p:cNvGrpSpPr>
                <a:grpSpLocks/>
              </p:cNvGrpSpPr>
              <p:nvPr/>
            </p:nvGrpSpPr>
            <p:grpSpPr bwMode="auto">
              <a:xfrm>
                <a:off x="0" y="5"/>
                <a:ext cx="981293" cy="914399"/>
                <a:chOff x="0" y="0"/>
                <a:chExt cx="981293" cy="914399"/>
              </a:xfrm>
            </p:grpSpPr>
            <p:sp>
              <p:nvSpPr>
                <p:cNvPr id="7187" name="矩形 30"/>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7188" name="组合 31"/>
                <p:cNvGrpSpPr>
                  <a:grpSpLocks/>
                </p:cNvGrpSpPr>
                <p:nvPr/>
              </p:nvGrpSpPr>
              <p:grpSpPr bwMode="auto">
                <a:xfrm>
                  <a:off x="0" y="0"/>
                  <a:ext cx="704852" cy="914399"/>
                  <a:chOff x="0" y="0"/>
                  <a:chExt cx="704852" cy="914399"/>
                </a:xfrm>
              </p:grpSpPr>
              <p:sp>
                <p:nvSpPr>
                  <p:cNvPr id="7189" name="矩形 32"/>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7190" name="组合 33"/>
                  <p:cNvGrpSpPr>
                    <a:grpSpLocks/>
                  </p:cNvGrpSpPr>
                  <p:nvPr/>
                </p:nvGrpSpPr>
                <p:grpSpPr bwMode="auto">
                  <a:xfrm>
                    <a:off x="91136" y="0"/>
                    <a:ext cx="575833" cy="914399"/>
                    <a:chOff x="0" y="0"/>
                    <a:chExt cx="575833" cy="914399"/>
                  </a:xfrm>
                </p:grpSpPr>
                <p:sp>
                  <p:nvSpPr>
                    <p:cNvPr id="7191" name="文本框 34"/>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1</a:t>
                      </a:r>
                      <a:endParaRPr lang="zh-CN" altLang="en-US" sz="4400">
                        <a:solidFill>
                          <a:schemeClr val="bg1"/>
                        </a:solidFill>
                        <a:latin typeface="Segoe UI Black" pitchFamily="2" charset="0"/>
                        <a:sym typeface="Segoe UI Black" pitchFamily="2" charset="0"/>
                      </a:endParaRPr>
                    </a:p>
                  </p:txBody>
                </p:sp>
                <p:sp>
                  <p:nvSpPr>
                    <p:cNvPr id="7192" name="文本框 35"/>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7184" name="文本框 27"/>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a:solidFill>
                    <a:srgbClr val="757070"/>
                  </a:solidFill>
                  <a:latin typeface="微软雅黑" panose="020B0503020204020204" pitchFamily="34" charset="-122"/>
                  <a:ea typeface="微软雅黑" panose="020B0503020204020204" pitchFamily="34" charset="-122"/>
                  <a:cs typeface="Calibri" panose="020F0502020204030204" pitchFamily="34" charset="0"/>
                </a:rPr>
                <a:t>中建三局集团有限公司厦门分公司</a:t>
              </a:r>
              <a:endParaRPr lang="en-US" altLang="zh-CN" sz="2000">
                <a:solidFill>
                  <a:srgbClr val="757070"/>
                </a:solidFill>
                <a:latin typeface="微软雅黑" panose="020B0503020204020204" pitchFamily="34" charset="-122"/>
                <a:ea typeface="微软雅黑" panose="020B0503020204020204" pitchFamily="34" charset="-122"/>
                <a:cs typeface="Calibri" panose="020F0502020204030204" pitchFamily="34" charset="0"/>
              </a:endParaRPr>
            </a:p>
          </p:txBody>
        </p:sp>
      </p:grpSp>
      <p:sp>
        <p:nvSpPr>
          <p:cNvPr id="7175" name="直接连接符 36"/>
          <p:cNvSpPr>
            <a:spLocks noChangeShapeType="1"/>
          </p:cNvSpPr>
          <p:nvPr/>
        </p:nvSpPr>
        <p:spPr bwMode="auto">
          <a:xfrm flipV="1">
            <a:off x="-4763" y="1339850"/>
            <a:ext cx="7600951" cy="11113"/>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6" name="直接连接符 56"/>
          <p:cNvSpPr>
            <a:spLocks noChangeShapeType="1"/>
          </p:cNvSpPr>
          <p:nvPr/>
        </p:nvSpPr>
        <p:spPr bwMode="auto">
          <a:xfrm flipV="1">
            <a:off x="0" y="3263900"/>
            <a:ext cx="7600950" cy="11113"/>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7" name="直角三角形 53"/>
          <p:cNvSpPr>
            <a:spLocks noChangeArrowheads="1"/>
          </p:cNvSpPr>
          <p:nvPr/>
        </p:nvSpPr>
        <p:spPr bwMode="auto">
          <a:xfrm flipV="1">
            <a:off x="6518275" y="0"/>
            <a:ext cx="5673725" cy="1177925"/>
          </a:xfrm>
          <a:prstGeom prst="rtTriangle">
            <a:avLst/>
          </a:prstGeom>
          <a:solidFill>
            <a:srgbClr val="2E75B5">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178" name="直角三角形 54"/>
          <p:cNvSpPr>
            <a:spLocks noChangeArrowheads="1"/>
          </p:cNvSpPr>
          <p:nvPr/>
        </p:nvSpPr>
        <p:spPr bwMode="auto">
          <a:xfrm rot="10800000" flipV="1">
            <a:off x="6467475" y="5680075"/>
            <a:ext cx="5724525" cy="1177925"/>
          </a:xfrm>
          <a:prstGeom prst="rtTriangle">
            <a:avLst/>
          </a:prstGeom>
          <a:solidFill>
            <a:srgbClr val="5B9BD5">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179" name="文本框 55"/>
          <p:cNvSpPr>
            <a:spLocks noChangeArrowheads="1"/>
          </p:cNvSpPr>
          <p:nvPr/>
        </p:nvSpPr>
        <p:spPr bwMode="auto">
          <a:xfrm>
            <a:off x="347663" y="3916363"/>
            <a:ext cx="5491162"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200">
                <a:solidFill>
                  <a:schemeClr val="bg1"/>
                </a:solidFill>
                <a:latin typeface="微软雅黑" panose="020B0503020204020204" pitchFamily="34" charset="-122"/>
                <a:ea typeface="微软雅黑" panose="020B0503020204020204" pitchFamily="34" charset="-122"/>
                <a:cs typeface="Tahoma" panose="020B0604030504040204" pitchFamily="34" charset="0"/>
                <a:sym typeface="Tahoma" panose="020B0604030504040204" pitchFamily="34" charset="0"/>
              </a:rPr>
              <a:t>长</a:t>
            </a:r>
            <a:r>
              <a:rPr lang="zh-CN" altLang="en-US" sz="1800">
                <a:solidFill>
                  <a:schemeClr val="bg1"/>
                </a:solidFill>
                <a:latin typeface="微软雅黑" panose="020B0503020204020204" pitchFamily="34" charset="-122"/>
                <a:ea typeface="微软雅黑" panose="020B0503020204020204" pitchFamily="34" charset="-122"/>
                <a:cs typeface="Tahoma" panose="020B0604030504040204" pitchFamily="34" charset="0"/>
                <a:sym typeface="Tahoma" panose="020B0604030504040204" pitchFamily="34" charset="0"/>
              </a:rPr>
              <a:t>期以来，公司坚持以市场为导向，以质量求生存，以管理求效益，不断完善内部管理机制，增强企业竞争能力。</a:t>
            </a:r>
            <a:endParaRPr lang="en-US" altLang="zh-CN" sz="1800">
              <a:solidFill>
                <a:schemeClr val="bg1"/>
              </a:solidFill>
              <a:latin typeface="微软雅黑" panose="020B0503020204020204" pitchFamily="34" charset="-122"/>
              <a:ea typeface="微软雅黑" panose="020B0503020204020204" pitchFamily="34" charset="-122"/>
              <a:cs typeface="Tahoma" panose="020B0604030504040204" pitchFamily="34" charset="0"/>
              <a:sym typeface="Tahoma" panose="020B0604030504040204" pitchFamily="34" charset="0"/>
            </a:endParaRPr>
          </a:p>
          <a:p>
            <a:pPr eaLnBrk="1" hangingPunct="1">
              <a:lnSpc>
                <a:spcPct val="100000"/>
              </a:lnSpc>
              <a:spcBef>
                <a:spcPct val="0"/>
              </a:spcBef>
              <a:buFont typeface="Arial" panose="020B0604020202020204" pitchFamily="34" charset="0"/>
              <a:buNone/>
            </a:pPr>
            <a:endParaRPr lang="en-US" altLang="zh-CN" sz="2000">
              <a:solidFill>
                <a:schemeClr val="bg1"/>
              </a:solidFill>
              <a:latin typeface="微软雅黑" panose="020B0503020204020204" pitchFamily="34" charset="-122"/>
              <a:ea typeface="微软雅黑" panose="020B0503020204020204" pitchFamily="34" charset="-122"/>
              <a:cs typeface="Tahoma" panose="020B0604030504040204" pitchFamily="34" charset="0"/>
              <a:sym typeface="Tahoma" panose="020B0604030504040204" pitchFamily="34" charset="0"/>
            </a:endParaRPr>
          </a:p>
          <a:p>
            <a:pPr eaLnBrk="1" hangingPunct="1">
              <a:lnSpc>
                <a:spcPct val="100000"/>
              </a:lnSpc>
              <a:spcBef>
                <a:spcPct val="0"/>
              </a:spcBef>
              <a:buFont typeface="Arial" panose="020B0604020202020204" pitchFamily="34" charset="0"/>
              <a:buNone/>
            </a:pPr>
            <a:r>
              <a:rPr lang="zh-CN" altLang="en-US" sz="1800">
                <a:solidFill>
                  <a:schemeClr val="bg1"/>
                </a:solidFill>
                <a:latin typeface="微软雅黑" panose="020B0503020204020204" pitchFamily="34" charset="-122"/>
                <a:ea typeface="微软雅黑" panose="020B0503020204020204" pitchFamily="34" charset="-122"/>
                <a:cs typeface="Tahoma" panose="020B0604030504040204" pitchFamily="34" charset="0"/>
                <a:sym typeface="Tahoma" panose="020B0604030504040204" pitchFamily="34" charset="0"/>
              </a:rPr>
              <a:t>　　在超高层建筑、复杂深基础施工以及超高构件吊装、大型超长预应力张拉等施工方面达到国内和国际先进水平。</a:t>
            </a:r>
            <a:endParaRPr lang="zh-CN" altLang="en-US" sz="1800">
              <a:solidFill>
                <a:srgbClr val="000000"/>
              </a:solidFill>
              <a:latin typeface="微软雅黑" panose="020B0503020204020204" pitchFamily="34" charset="-122"/>
              <a:ea typeface="微软雅黑" panose="020B0503020204020204" pitchFamily="34" charset="-122"/>
              <a:cs typeface="Tahoma" panose="020B0604030504040204" pitchFamily="34" charset="0"/>
              <a:sym typeface="宋体" panose="02010600030101010101" pitchFamily="2" charset="-122"/>
            </a:endParaRPr>
          </a:p>
          <a:p>
            <a:pPr eaLnBrk="1" hangingPunct="1">
              <a:lnSpc>
                <a:spcPct val="100000"/>
              </a:lnSpc>
              <a:spcBef>
                <a:spcPct val="0"/>
              </a:spcBef>
              <a:buFont typeface="Arial" panose="020B0604020202020204" pitchFamily="34" charset="0"/>
              <a:buNone/>
            </a:pPr>
            <a:endParaRPr lang="zh-CN" altLang="en-US" sz="2400">
              <a:solidFill>
                <a:srgbClr val="000000"/>
              </a:solidFill>
              <a:ea typeface="微软雅黑" panose="020B0503020204020204" pitchFamily="34" charset="-122"/>
              <a:cs typeface="Tahoma" panose="020B0604030504040204" pitchFamily="34" charset="0"/>
              <a:sym typeface="宋体" panose="02010600030101010101" pitchFamily="2" charset="-122"/>
            </a:endParaRPr>
          </a:p>
          <a:p>
            <a:pPr eaLnBrk="1" hangingPunct="1">
              <a:lnSpc>
                <a:spcPct val="100000"/>
              </a:lnSpc>
              <a:spcBef>
                <a:spcPct val="0"/>
              </a:spcBef>
              <a:buFont typeface="Arial" panose="020B0604020202020204" pitchFamily="34" charset="0"/>
              <a:buNone/>
            </a:pPr>
            <a:endParaRPr lang="zh-CN" altLang="en-US" sz="1800">
              <a:solidFill>
                <a:srgbClr val="000000"/>
              </a:solidFill>
              <a:ea typeface="微软雅黑" panose="020B0503020204020204" pitchFamily="34" charset="-122"/>
              <a:cs typeface="Tahoma" panose="020B0604030504040204" pitchFamily="34" charset="0"/>
              <a:sym typeface="宋体" panose="02010600030101010101" pitchFamily="2" charset="-122"/>
            </a:endParaRPr>
          </a:p>
          <a:p>
            <a:pPr eaLnBrk="1" hangingPunct="1">
              <a:lnSpc>
                <a:spcPct val="100000"/>
              </a:lnSpc>
              <a:spcBef>
                <a:spcPct val="0"/>
              </a:spcBef>
              <a:buFont typeface="Arial" panose="020B0604020202020204" pitchFamily="34" charset="0"/>
              <a:buNone/>
            </a:pPr>
            <a:endParaRPr lang="zh-CN" altLang="en-US" sz="1800">
              <a:solidFill>
                <a:srgbClr val="000000"/>
              </a:solidFill>
              <a:ea typeface="微软雅黑" panose="020B0503020204020204" pitchFamily="34" charset="-122"/>
              <a:cs typeface="Tahoma" panose="020B0604030504040204" pitchFamily="34" charset="0"/>
              <a:sym typeface="宋体" panose="02010600030101010101" pitchFamily="2" charset="-122"/>
            </a:endParaRPr>
          </a:p>
        </p:txBody>
      </p:sp>
      <p:grpSp>
        <p:nvGrpSpPr>
          <p:cNvPr id="7180" name="组合 4"/>
          <p:cNvGrpSpPr>
            <a:grpSpLocks/>
          </p:cNvGrpSpPr>
          <p:nvPr/>
        </p:nvGrpSpPr>
        <p:grpSpPr bwMode="auto">
          <a:xfrm>
            <a:off x="5984875" y="0"/>
            <a:ext cx="6219825" cy="6858000"/>
            <a:chOff x="5984216" y="0"/>
            <a:chExt cx="6220544" cy="6858000"/>
          </a:xfrm>
        </p:grpSpPr>
        <p:pic>
          <p:nvPicPr>
            <p:cNvPr id="7181" name="图片 1"/>
            <p:cNvPicPr>
              <a:picLocks noChangeAspect="1"/>
            </p:cNvPicPr>
            <p:nvPr/>
          </p:nvPicPr>
          <p:blipFill>
            <a:blip r:embed="rId2">
              <a:extLst>
                <a:ext uri="{28A0092B-C50C-407E-A947-70E740481C1C}">
                  <a14:useLocalDpi xmlns:a14="http://schemas.microsoft.com/office/drawing/2010/main" val="0"/>
                </a:ext>
              </a:extLst>
            </a:blip>
            <a:srcRect l="5209" r="38956"/>
            <a:stretch>
              <a:fillRect/>
            </a:stretch>
          </p:blipFill>
          <p:spPr bwMode="auto">
            <a:xfrm>
              <a:off x="6506962" y="0"/>
              <a:ext cx="56977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rcRect t="42365" r="94882" b="42822"/>
            <a:stretch>
              <a:fillRect/>
            </a:stretch>
          </p:blipFill>
          <p:spPr>
            <a:xfrm>
              <a:off x="5984216" y="2907839"/>
              <a:ext cx="522746" cy="1016724"/>
            </a:xfrm>
            <a:custGeom>
              <a:avLst/>
              <a:gdLst>
                <a:gd name="connsiteX0" fmla="*/ 522746 w 522746"/>
                <a:gd name="connsiteY0" fmla="*/ 0 h 1016724"/>
                <a:gd name="connsiteX1" fmla="*/ 522746 w 522746"/>
                <a:gd name="connsiteY1" fmla="*/ 1016724 h 1016724"/>
                <a:gd name="connsiteX2" fmla="*/ 0 w 522746"/>
                <a:gd name="connsiteY2" fmla="*/ 527453 h 1016724"/>
                <a:gd name="connsiteX3" fmla="*/ 0 w 522746"/>
                <a:gd name="connsiteY3" fmla="*/ 509895 h 1016724"/>
              </a:gdLst>
              <a:ahLst/>
              <a:cxnLst>
                <a:cxn ang="0">
                  <a:pos x="connsiteX0" y="connsiteY0"/>
                </a:cxn>
                <a:cxn ang="0">
                  <a:pos x="connsiteX1" y="connsiteY1"/>
                </a:cxn>
                <a:cxn ang="0">
                  <a:pos x="connsiteX2" y="connsiteY2"/>
                </a:cxn>
                <a:cxn ang="0">
                  <a:pos x="connsiteX3" y="connsiteY3"/>
                </a:cxn>
              </a:cxnLst>
              <a:rect l="l" t="t" r="r" b="b"/>
              <a:pathLst>
                <a:path w="522746" h="1016724">
                  <a:moveTo>
                    <a:pt x="522746" y="0"/>
                  </a:moveTo>
                  <a:lnTo>
                    <a:pt x="522746" y="1016724"/>
                  </a:lnTo>
                  <a:lnTo>
                    <a:pt x="0" y="527453"/>
                  </a:lnTo>
                  <a:lnTo>
                    <a:pt x="0" y="509895"/>
                  </a:lnTo>
                  <a:close/>
                </a:path>
              </a:pathLst>
            </a:custGeom>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25"/>
          <p:cNvGrpSpPr>
            <a:grpSpLocks/>
          </p:cNvGrpSpPr>
          <p:nvPr/>
        </p:nvGrpSpPr>
        <p:grpSpPr bwMode="auto">
          <a:xfrm>
            <a:off x="-4763" y="57150"/>
            <a:ext cx="5900738" cy="954088"/>
            <a:chOff x="0" y="0"/>
            <a:chExt cx="5899700" cy="955516"/>
          </a:xfrm>
        </p:grpSpPr>
        <p:grpSp>
          <p:nvGrpSpPr>
            <p:cNvPr id="8201" name="组合 26"/>
            <p:cNvGrpSpPr>
              <a:grpSpLocks/>
            </p:cNvGrpSpPr>
            <p:nvPr/>
          </p:nvGrpSpPr>
          <p:grpSpPr bwMode="auto">
            <a:xfrm>
              <a:off x="0" y="0"/>
              <a:ext cx="5888396" cy="914404"/>
              <a:chOff x="0" y="0"/>
              <a:chExt cx="5888396" cy="914404"/>
            </a:xfrm>
          </p:grpSpPr>
          <p:sp>
            <p:nvSpPr>
              <p:cNvPr id="8203" name="文本框 28"/>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公司简介</a:t>
                </a:r>
              </a:p>
            </p:txBody>
          </p:sp>
          <p:grpSp>
            <p:nvGrpSpPr>
              <p:cNvPr id="8204" name="组合 29"/>
              <p:cNvGrpSpPr>
                <a:grpSpLocks/>
              </p:cNvGrpSpPr>
              <p:nvPr/>
            </p:nvGrpSpPr>
            <p:grpSpPr bwMode="auto">
              <a:xfrm>
                <a:off x="0" y="5"/>
                <a:ext cx="981293" cy="914399"/>
                <a:chOff x="0" y="0"/>
                <a:chExt cx="981293" cy="914399"/>
              </a:xfrm>
            </p:grpSpPr>
            <p:sp>
              <p:nvSpPr>
                <p:cNvPr id="8205" name="矩形 30"/>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8206" name="组合 31"/>
                <p:cNvGrpSpPr>
                  <a:grpSpLocks/>
                </p:cNvGrpSpPr>
                <p:nvPr/>
              </p:nvGrpSpPr>
              <p:grpSpPr bwMode="auto">
                <a:xfrm>
                  <a:off x="0" y="0"/>
                  <a:ext cx="704852" cy="914399"/>
                  <a:chOff x="0" y="0"/>
                  <a:chExt cx="704852" cy="914399"/>
                </a:xfrm>
              </p:grpSpPr>
              <p:sp>
                <p:nvSpPr>
                  <p:cNvPr id="8207" name="矩形 32"/>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8208" name="组合 33"/>
                  <p:cNvGrpSpPr>
                    <a:grpSpLocks/>
                  </p:cNvGrpSpPr>
                  <p:nvPr/>
                </p:nvGrpSpPr>
                <p:grpSpPr bwMode="auto">
                  <a:xfrm>
                    <a:off x="91136" y="0"/>
                    <a:ext cx="575833" cy="914399"/>
                    <a:chOff x="0" y="0"/>
                    <a:chExt cx="575833" cy="914399"/>
                  </a:xfrm>
                </p:grpSpPr>
                <p:sp>
                  <p:nvSpPr>
                    <p:cNvPr id="8209" name="文本框 34"/>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1</a:t>
                      </a:r>
                      <a:endParaRPr lang="zh-CN" altLang="en-US" sz="4400">
                        <a:solidFill>
                          <a:schemeClr val="bg1"/>
                        </a:solidFill>
                        <a:latin typeface="Segoe UI Black" pitchFamily="2" charset="0"/>
                        <a:sym typeface="Segoe UI Black" pitchFamily="2" charset="0"/>
                      </a:endParaRPr>
                    </a:p>
                  </p:txBody>
                </p:sp>
                <p:sp>
                  <p:nvSpPr>
                    <p:cNvPr id="8210" name="文本框 35"/>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8202" name="文本框 27"/>
            <p:cNvSpPr>
              <a:spLocks noChangeArrowheads="1"/>
            </p:cNvSpPr>
            <p:nvPr/>
          </p:nvSpPr>
          <p:spPr bwMode="auto">
            <a:xfrm>
              <a:off x="1047751" y="555103"/>
              <a:ext cx="4851949"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a:solidFill>
                    <a:srgbClr val="757070"/>
                  </a:solidFill>
                  <a:latin typeface="微软雅黑" panose="020B0503020204020204" pitchFamily="34" charset="-122"/>
                  <a:ea typeface="微软雅黑" panose="020B0503020204020204" pitchFamily="34" charset="-122"/>
                  <a:cs typeface="Calibri" panose="020F0502020204030204" pitchFamily="34" charset="0"/>
                </a:rPr>
                <a:t>中建三局集团有限公司厦门分公司</a:t>
              </a:r>
              <a:endParaRPr lang="en-US" altLang="zh-CN" sz="2000">
                <a:solidFill>
                  <a:srgbClr val="757070"/>
                </a:solidFill>
                <a:latin typeface="微软雅黑" panose="020B0503020204020204" pitchFamily="34" charset="-122"/>
                <a:ea typeface="微软雅黑" panose="020B0503020204020204" pitchFamily="34" charset="-122"/>
                <a:cs typeface="Calibri" panose="020F0502020204030204" pitchFamily="34" charset="0"/>
              </a:endParaRPr>
            </a:p>
          </p:txBody>
        </p:sp>
      </p:grpSp>
      <p:sp>
        <p:nvSpPr>
          <p:cNvPr id="8195" name="MH_Other_1"/>
          <p:cNvSpPr>
            <a:spLocks/>
          </p:cNvSpPr>
          <p:nvPr>
            <p:custDataLst>
              <p:tags r:id="rId1"/>
            </p:custDataLst>
          </p:nvPr>
        </p:nvSpPr>
        <p:spPr bwMode="auto">
          <a:xfrm>
            <a:off x="-4763" y="3970338"/>
            <a:ext cx="12196763" cy="1106487"/>
          </a:xfrm>
          <a:custGeom>
            <a:avLst/>
            <a:gdLst>
              <a:gd name="T0" fmla="*/ 0 w 9178834"/>
              <a:gd name="T1" fmla="*/ 1077001 h 1027612"/>
              <a:gd name="T2" fmla="*/ 1362884 w 9178834"/>
              <a:gd name="T3" fmla="*/ 1067717 h 1027612"/>
              <a:gd name="T4" fmla="*/ 2878459 w 9178834"/>
              <a:gd name="T5" fmla="*/ 0 h 1027612"/>
              <a:gd name="T6" fmla="*/ 8668092 w 9178834"/>
              <a:gd name="T7" fmla="*/ 9290 h 1027612"/>
              <a:gd name="T8" fmla="*/ 10183647 w 9178834"/>
              <a:gd name="T9" fmla="*/ 1095569 h 1027612"/>
              <a:gd name="T10" fmla="*/ 11492037 w 9178834"/>
              <a:gd name="T11" fmla="*/ 1077001 h 10276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78834" h="1027612">
                <a:moveTo>
                  <a:pt x="0" y="1010195"/>
                </a:moveTo>
                <a:lnTo>
                  <a:pt x="1088550" y="1001486"/>
                </a:lnTo>
                <a:lnTo>
                  <a:pt x="2299063" y="0"/>
                </a:lnTo>
                <a:lnTo>
                  <a:pt x="6923314" y="8709"/>
                </a:lnTo>
                <a:lnTo>
                  <a:pt x="8133806" y="1027612"/>
                </a:lnTo>
                <a:lnTo>
                  <a:pt x="9178834" y="1010195"/>
                </a:lnTo>
              </a:path>
            </a:pathLst>
          </a:custGeom>
          <a:noFill/>
          <a:ln w="63500" cap="flat" cmpd="sng">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t="3837" b="27552"/>
          <a:stretch/>
        </p:blipFill>
        <p:spPr>
          <a:xfrm>
            <a:off x="0" y="1161172"/>
            <a:ext cx="12196763" cy="3733800"/>
          </a:xfrm>
          <a:custGeom>
            <a:avLst/>
            <a:gdLst>
              <a:gd name="connsiteX0" fmla="*/ 0 w 12196763"/>
              <a:gd name="connsiteY0" fmla="*/ 0 h 3733800"/>
              <a:gd name="connsiteX1" fmla="*/ 12196763 w 12196763"/>
              <a:gd name="connsiteY1" fmla="*/ 0 h 3733800"/>
              <a:gd name="connsiteX2" fmla="*/ 12196763 w 12196763"/>
              <a:gd name="connsiteY2" fmla="*/ 3733800 h 3733800"/>
              <a:gd name="connsiteX3" fmla="*/ 10787402 w 12196763"/>
              <a:gd name="connsiteY3" fmla="*/ 3733800 h 3733800"/>
              <a:gd name="connsiteX4" fmla="*/ 9131408 w 12196763"/>
              <a:gd name="connsiteY4" fmla="*/ 2683329 h 3733800"/>
              <a:gd name="connsiteX5" fmla="*/ 3065353 w 12196763"/>
              <a:gd name="connsiteY5" fmla="*/ 2683329 h 3733800"/>
              <a:gd name="connsiteX6" fmla="*/ 1409359 w 12196763"/>
              <a:gd name="connsiteY6" fmla="*/ 3733800 h 3733800"/>
              <a:gd name="connsiteX7" fmla="*/ 0 w 12196763"/>
              <a:gd name="connsiteY7" fmla="*/ 3733800 h 3733800"/>
              <a:gd name="connsiteX8" fmla="*/ 0 w 12196763"/>
              <a:gd name="connsiteY8" fmla="*/ 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6763" h="3733800">
                <a:moveTo>
                  <a:pt x="0" y="0"/>
                </a:moveTo>
                <a:lnTo>
                  <a:pt x="12196763" y="0"/>
                </a:lnTo>
                <a:lnTo>
                  <a:pt x="12196763" y="3733800"/>
                </a:lnTo>
                <a:lnTo>
                  <a:pt x="10787402" y="3733800"/>
                </a:lnTo>
                <a:lnTo>
                  <a:pt x="9131408" y="2683329"/>
                </a:lnTo>
                <a:lnTo>
                  <a:pt x="3065353" y="2683329"/>
                </a:lnTo>
                <a:lnTo>
                  <a:pt x="1409359" y="3733800"/>
                </a:lnTo>
                <a:lnTo>
                  <a:pt x="0" y="3733800"/>
                </a:lnTo>
                <a:lnTo>
                  <a:pt x="0" y="0"/>
                </a:lnTo>
                <a:close/>
              </a:path>
            </a:pathLst>
          </a:custGeom>
        </p:spPr>
      </p:pic>
      <p:sp>
        <p:nvSpPr>
          <p:cNvPr id="26" name="MH_Text_1"/>
          <p:cNvSpPr txBox="1">
            <a:spLocks noChangeArrowheads="1"/>
          </p:cNvSpPr>
          <p:nvPr>
            <p:custDataLst>
              <p:tags r:id="rId2"/>
            </p:custDataLst>
          </p:nvPr>
        </p:nvSpPr>
        <p:spPr bwMode="auto">
          <a:xfrm>
            <a:off x="1998663" y="4852988"/>
            <a:ext cx="3897312"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40000"/>
              </a:lnSpc>
              <a:spcBef>
                <a:spcPts val="600"/>
              </a:spcBef>
              <a:spcAft>
                <a:spcPts val="600"/>
              </a:spcAft>
              <a:buFont typeface="Arial" panose="020B0604020202020204" pitchFamily="34" charset="0"/>
              <a:buNone/>
              <a:defRPr/>
            </a:pPr>
            <a:r>
              <a:rPr lang="zh-CN" altLang="en-US" sz="2000" b="1" dirty="0">
                <a:solidFill>
                  <a:srgbClr val="2E75B5"/>
                </a:solidFill>
                <a:latin typeface="微软雅黑" panose="020B0503020204020204" pitchFamily="34" charset="-122"/>
                <a:ea typeface="微软雅黑" panose="020B0503020204020204" pitchFamily="34" charset="-122"/>
              </a:rPr>
              <a:t>每年</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月都是校招新员工入职时间，中建三局厦门分公司为了让刚从象牙塔里走出来的应届生们更好地适应职场，更全面地学习职场中的基本技能，加强团队间的合作，正确面对职场压力并找到化解</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方法。</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MH_Text_1"/>
          <p:cNvSpPr txBox="1">
            <a:spLocks noChangeArrowheads="1"/>
          </p:cNvSpPr>
          <p:nvPr>
            <p:custDataLst>
              <p:tags r:id="rId3"/>
            </p:custDataLst>
          </p:nvPr>
        </p:nvSpPr>
        <p:spPr bwMode="auto">
          <a:xfrm>
            <a:off x="6345238" y="4891088"/>
            <a:ext cx="38989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40000"/>
              </a:lnSpc>
              <a:spcBef>
                <a:spcPts val="600"/>
              </a:spcBef>
              <a:spcAft>
                <a:spcPts val="600"/>
              </a:spcAft>
              <a:buFont typeface="Arial" panose="020B0604020202020204" pitchFamily="34" charset="0"/>
              <a:buNone/>
              <a:defRPr/>
            </a:pPr>
            <a:r>
              <a:rPr lang="zh-CN" altLang="en-US" sz="2000" b="1" dirty="0" smtClean="0">
                <a:solidFill>
                  <a:srgbClr val="2E75B5"/>
                </a:solidFill>
                <a:latin typeface="微软雅黑" panose="020B0503020204020204" pitchFamily="34" charset="-122"/>
                <a:ea typeface="微软雅黑" panose="020B0503020204020204" pitchFamily="34" charset="-122"/>
              </a:rPr>
              <a:t>为了</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帮助</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新员工快速融入集体，更快地进化成优秀职场人，中建三局厦门分公司联合悦享健康科技有限公司，共同策划了主题为“睿变、成长和贡献”的以团队拓展</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游戏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课程为主要形式的新人集训营项目。</a:t>
            </a:r>
          </a:p>
        </p:txBody>
      </p:sp>
      <p:sp>
        <p:nvSpPr>
          <p:cNvPr id="8199" name="MH_SubTitle_1"/>
          <p:cNvSpPr txBox="1">
            <a:spLocks noChangeArrowheads="1"/>
          </p:cNvSpPr>
          <p:nvPr>
            <p:custDataLst>
              <p:tags r:id="rId4"/>
            </p:custDataLst>
          </p:nvPr>
        </p:nvSpPr>
        <p:spPr bwMode="auto">
          <a:xfrm>
            <a:off x="3113088" y="3971925"/>
            <a:ext cx="5565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000" b="1">
                <a:solidFill>
                  <a:schemeClr val="accent1"/>
                </a:solidFill>
                <a:latin typeface="微软雅黑" panose="020B0503020204020204" pitchFamily="34" charset="-122"/>
                <a:ea typeface="微软雅黑" panose="020B0503020204020204" pitchFamily="34" charset="-122"/>
              </a:rPr>
              <a:t>睿变、成长和贡献</a:t>
            </a:r>
            <a:endParaRPr lang="zh-CN" altLang="zh-CN" sz="2000" b="1">
              <a:solidFill>
                <a:schemeClr val="accent1"/>
              </a:solidFill>
              <a:latin typeface="微软雅黑" panose="020B0503020204020204" pitchFamily="34" charset="-122"/>
              <a:ea typeface="微软雅黑" panose="020B0503020204020204" pitchFamily="34" charset="-122"/>
            </a:endParaRPr>
          </a:p>
        </p:txBody>
      </p:sp>
      <p:sp>
        <p:nvSpPr>
          <p:cNvPr id="8200" name="MH_SubTitle_1"/>
          <p:cNvSpPr txBox="1">
            <a:spLocks noChangeArrowheads="1"/>
          </p:cNvSpPr>
          <p:nvPr>
            <p:custDataLst>
              <p:tags r:id="rId5"/>
            </p:custDataLst>
          </p:nvPr>
        </p:nvSpPr>
        <p:spPr bwMode="auto">
          <a:xfrm>
            <a:off x="4819650" y="4364038"/>
            <a:ext cx="556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600" b="1">
                <a:solidFill>
                  <a:srgbClr val="404040"/>
                </a:solidFill>
                <a:latin typeface="微软雅黑" panose="020B0503020204020204" pitchFamily="34" charset="-122"/>
                <a:ea typeface="微软雅黑" panose="020B0503020204020204" pitchFamily="34" charset="-122"/>
              </a:rPr>
              <a:t>——</a:t>
            </a:r>
            <a:r>
              <a:rPr lang="zh-CN" altLang="en-US" sz="1600" b="1">
                <a:solidFill>
                  <a:srgbClr val="404040"/>
                </a:solidFill>
                <a:latin typeface="微软雅黑" panose="020B0503020204020204" pitchFamily="34" charset="-122"/>
                <a:ea typeface="微软雅黑" panose="020B0503020204020204" pitchFamily="34" charset="-122"/>
              </a:rPr>
              <a:t>校招新员工集训营</a:t>
            </a:r>
            <a:endParaRPr lang="zh-CN" altLang="zh-CN" sz="1600" b="1">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12"/>
          <p:cNvGrpSpPr>
            <a:grpSpLocks/>
          </p:cNvGrpSpPr>
          <p:nvPr/>
        </p:nvGrpSpPr>
        <p:grpSpPr bwMode="auto">
          <a:xfrm>
            <a:off x="-4763" y="57150"/>
            <a:ext cx="6546851" cy="954088"/>
            <a:chOff x="0" y="0"/>
            <a:chExt cx="6546241" cy="955515"/>
          </a:xfrm>
        </p:grpSpPr>
        <p:grpSp>
          <p:nvGrpSpPr>
            <p:cNvPr id="9271" name="组合 13"/>
            <p:cNvGrpSpPr>
              <a:grpSpLocks/>
            </p:cNvGrpSpPr>
            <p:nvPr/>
          </p:nvGrpSpPr>
          <p:grpSpPr bwMode="auto">
            <a:xfrm>
              <a:off x="0" y="0"/>
              <a:ext cx="5888396" cy="914404"/>
              <a:chOff x="0" y="0"/>
              <a:chExt cx="5888396" cy="914404"/>
            </a:xfrm>
          </p:grpSpPr>
          <p:sp>
            <p:nvSpPr>
              <p:cNvPr id="9273"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项目目标</a:t>
                </a:r>
              </a:p>
            </p:txBody>
          </p:sp>
          <p:grpSp>
            <p:nvGrpSpPr>
              <p:cNvPr id="9274" name="组合 16"/>
              <p:cNvGrpSpPr>
                <a:grpSpLocks/>
              </p:cNvGrpSpPr>
              <p:nvPr/>
            </p:nvGrpSpPr>
            <p:grpSpPr bwMode="auto">
              <a:xfrm>
                <a:off x="0" y="5"/>
                <a:ext cx="981293" cy="914399"/>
                <a:chOff x="0" y="0"/>
                <a:chExt cx="981293" cy="914399"/>
              </a:xfrm>
            </p:grpSpPr>
            <p:sp>
              <p:nvSpPr>
                <p:cNvPr id="9275"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9276" name="组合 18"/>
                <p:cNvGrpSpPr>
                  <a:grpSpLocks/>
                </p:cNvGrpSpPr>
                <p:nvPr/>
              </p:nvGrpSpPr>
              <p:grpSpPr bwMode="auto">
                <a:xfrm>
                  <a:off x="0" y="0"/>
                  <a:ext cx="704852" cy="914399"/>
                  <a:chOff x="0" y="0"/>
                  <a:chExt cx="704852" cy="914399"/>
                </a:xfrm>
              </p:grpSpPr>
              <p:sp>
                <p:nvSpPr>
                  <p:cNvPr id="9277"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9278" name="组合 20"/>
                  <p:cNvGrpSpPr>
                    <a:grpSpLocks/>
                  </p:cNvGrpSpPr>
                  <p:nvPr/>
                </p:nvGrpSpPr>
                <p:grpSpPr bwMode="auto">
                  <a:xfrm>
                    <a:off x="91136" y="0"/>
                    <a:ext cx="575833" cy="914399"/>
                    <a:chOff x="0" y="0"/>
                    <a:chExt cx="575833" cy="914399"/>
                  </a:xfrm>
                </p:grpSpPr>
                <p:sp>
                  <p:nvSpPr>
                    <p:cNvPr id="9279"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2</a:t>
                      </a:r>
                      <a:endParaRPr lang="zh-CN" altLang="en-US" sz="4400">
                        <a:solidFill>
                          <a:schemeClr val="bg1"/>
                        </a:solidFill>
                        <a:latin typeface="Segoe UI Black" pitchFamily="2" charset="0"/>
                        <a:sym typeface="Segoe UI Black" pitchFamily="2" charset="0"/>
                      </a:endParaRPr>
                    </a:p>
                  </p:txBody>
                </p:sp>
                <p:sp>
                  <p:nvSpPr>
                    <p:cNvPr id="9280"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9272" name="文本框 14"/>
            <p:cNvSpPr>
              <a:spLocks noChangeArrowheads="1"/>
            </p:cNvSpPr>
            <p:nvPr/>
          </p:nvSpPr>
          <p:spPr bwMode="auto">
            <a:xfrm>
              <a:off x="1047751" y="555103"/>
              <a:ext cx="5498490" cy="4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a:solidFill>
                    <a:srgbClr val="757070"/>
                  </a:solidFill>
                  <a:latin typeface="微软雅黑" panose="020B0503020204020204" pitchFamily="34" charset="-122"/>
                  <a:ea typeface="微软雅黑" panose="020B0503020204020204" pitchFamily="34" charset="-122"/>
                </a:rPr>
                <a:t>“睿变、成长、贡献”校招新员工集训营</a:t>
              </a:r>
              <a:endParaRPr lang="zh-CN" altLang="en-US" sz="200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pic>
        <p:nvPicPr>
          <p:cNvPr id="13326" name="图片 42"/>
          <p:cNvPicPr preferRelativeResize="0">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510588" y="0"/>
            <a:ext cx="1412875" cy="706438"/>
          </a:xfrm>
          <a:custGeom>
            <a:avLst/>
            <a:gdLst>
              <a:gd name="T0" fmla="*/ 0 w 1413135"/>
              <a:gd name="T1" fmla="*/ 0 h 706385"/>
              <a:gd name="T2" fmla="*/ 1413135 w 1413135"/>
              <a:gd name="T3" fmla="*/ 0 h 706385"/>
              <a:gd name="T4" fmla="*/ 690511 w 1413135"/>
              <a:gd name="T5" fmla="*/ 706385 h 706385"/>
              <a:gd name="T6" fmla="*/ 0 w 1413135"/>
              <a:gd name="T7" fmla="*/ 0 h 706385"/>
              <a:gd name="T8" fmla="*/ 0 w 1413135"/>
              <a:gd name="T9" fmla="*/ 0 h 706385"/>
              <a:gd name="T10" fmla="*/ 1413135 w 1413135"/>
              <a:gd name="T11" fmla="*/ 706385 h 706385"/>
            </a:gdLst>
            <a:ahLst/>
            <a:cxnLst>
              <a:cxn ang="0">
                <a:pos x="T0" y="T1"/>
              </a:cxn>
              <a:cxn ang="0">
                <a:pos x="T2" y="T3"/>
              </a:cxn>
              <a:cxn ang="0">
                <a:pos x="T4" y="T5"/>
              </a:cxn>
              <a:cxn ang="0">
                <a:pos x="T6" y="T7"/>
              </a:cxn>
            </a:cxnLst>
            <a:rect l="T8" t="T9" r="T10" b="T11"/>
            <a:pathLst>
              <a:path w="1413135" h="706385">
                <a:moveTo>
                  <a:pt x="0" y="0"/>
                </a:moveTo>
                <a:lnTo>
                  <a:pt x="1413135" y="0"/>
                </a:lnTo>
                <a:lnTo>
                  <a:pt x="690511" y="70638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27" name="图片 41"/>
          <p:cNvPicPr preferRelativeResize="0">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626600" y="0"/>
            <a:ext cx="2565400" cy="3073400"/>
          </a:xfrm>
          <a:custGeom>
            <a:avLst/>
            <a:gdLst>
              <a:gd name="T0" fmla="*/ 468300 w 2566009"/>
              <a:gd name="T1" fmla="*/ 0 h 3074138"/>
              <a:gd name="T2" fmla="*/ 2566009 w 2566009"/>
              <a:gd name="T3" fmla="*/ 0 h 3074138"/>
              <a:gd name="T4" fmla="*/ 2566009 w 2566009"/>
              <a:gd name="T5" fmla="*/ 3065886 h 3074138"/>
              <a:gd name="T6" fmla="*/ 2557567 w 2566009"/>
              <a:gd name="T7" fmla="*/ 3074138 h 3074138"/>
              <a:gd name="T8" fmla="*/ 0 w 2566009"/>
              <a:gd name="T9" fmla="*/ 457776 h 3074138"/>
              <a:gd name="T10" fmla="*/ 468300 w 2566009"/>
              <a:gd name="T11" fmla="*/ 0 h 3074138"/>
              <a:gd name="T12" fmla="*/ 0 w 2566009"/>
              <a:gd name="T13" fmla="*/ 0 h 3074138"/>
              <a:gd name="T14" fmla="*/ 2566009 w 2566009"/>
              <a:gd name="T15" fmla="*/ 3074138 h 3074138"/>
            </a:gdLst>
            <a:ahLst/>
            <a:cxnLst>
              <a:cxn ang="0">
                <a:pos x="T0" y="T1"/>
              </a:cxn>
              <a:cxn ang="0">
                <a:pos x="T2" y="T3"/>
              </a:cxn>
              <a:cxn ang="0">
                <a:pos x="T4" y="T5"/>
              </a:cxn>
              <a:cxn ang="0">
                <a:pos x="T6" y="T7"/>
              </a:cxn>
              <a:cxn ang="0">
                <a:pos x="T8" y="T9"/>
              </a:cxn>
              <a:cxn ang="0">
                <a:pos x="T10" y="T11"/>
              </a:cxn>
            </a:cxnLst>
            <a:rect l="T12" t="T13" r="T14" b="T15"/>
            <a:pathLst>
              <a:path w="2566009" h="3074138">
                <a:moveTo>
                  <a:pt x="468300" y="0"/>
                </a:moveTo>
                <a:lnTo>
                  <a:pt x="2566009" y="0"/>
                </a:lnTo>
                <a:lnTo>
                  <a:pt x="2566009" y="3065886"/>
                </a:lnTo>
                <a:lnTo>
                  <a:pt x="2557567" y="3074138"/>
                </a:lnTo>
                <a:lnTo>
                  <a:pt x="0" y="457776"/>
                </a:lnTo>
                <a:lnTo>
                  <a:pt x="46830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28" name="图片 40"/>
          <p:cNvPicPr preferRelativeResize="0">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713663" y="95250"/>
            <a:ext cx="1373187" cy="1373188"/>
          </a:xfrm>
          <a:custGeom>
            <a:avLst/>
            <a:gdLst>
              <a:gd name="T0" fmla="*/ 675477 w 1373558"/>
              <a:gd name="T1" fmla="*/ 0 h 1374427"/>
              <a:gd name="T2" fmla="*/ 1373558 w 1373558"/>
              <a:gd name="T3" fmla="*/ 714129 h 1374427"/>
              <a:gd name="T4" fmla="*/ 698081 w 1373558"/>
              <a:gd name="T5" fmla="*/ 1374427 h 1374427"/>
              <a:gd name="T6" fmla="*/ 0 w 1373558"/>
              <a:gd name="T7" fmla="*/ 660298 h 1374427"/>
              <a:gd name="T8" fmla="*/ 675477 w 1373558"/>
              <a:gd name="T9" fmla="*/ 0 h 1374427"/>
              <a:gd name="T10" fmla="*/ 0 w 1373558"/>
              <a:gd name="T11" fmla="*/ 0 h 1374427"/>
              <a:gd name="T12" fmla="*/ 1373558 w 1373558"/>
              <a:gd name="T13" fmla="*/ 1374427 h 1374427"/>
            </a:gdLst>
            <a:ahLst/>
            <a:cxnLst>
              <a:cxn ang="0">
                <a:pos x="T0" y="T1"/>
              </a:cxn>
              <a:cxn ang="0">
                <a:pos x="T2" y="T3"/>
              </a:cxn>
              <a:cxn ang="0">
                <a:pos x="T4" y="T5"/>
              </a:cxn>
              <a:cxn ang="0">
                <a:pos x="T6" y="T7"/>
              </a:cxn>
              <a:cxn ang="0">
                <a:pos x="T8" y="T9"/>
              </a:cxn>
            </a:cxnLst>
            <a:rect l="T10" t="T11" r="T12" b="T13"/>
            <a:pathLst>
              <a:path w="1373558" h="1374427">
                <a:moveTo>
                  <a:pt x="675477" y="0"/>
                </a:moveTo>
                <a:lnTo>
                  <a:pt x="1373558" y="714129"/>
                </a:lnTo>
                <a:lnTo>
                  <a:pt x="698081" y="1374427"/>
                </a:lnTo>
                <a:lnTo>
                  <a:pt x="0" y="660298"/>
                </a:lnTo>
                <a:lnTo>
                  <a:pt x="67547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29" name="图片 39"/>
          <p:cNvPicPr preferRelativeResize="0">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8505825" y="565150"/>
            <a:ext cx="2032000" cy="2030413"/>
          </a:xfrm>
          <a:custGeom>
            <a:avLst/>
            <a:gdLst>
              <a:gd name="T0" fmla="*/ 1027293 w 2031501"/>
              <a:gd name="T1" fmla="*/ 0 h 2031501"/>
              <a:gd name="T2" fmla="*/ 2031501 w 2031501"/>
              <a:gd name="T3" fmla="*/ 1027293 h 2031501"/>
              <a:gd name="T4" fmla="*/ 1004208 w 2031501"/>
              <a:gd name="T5" fmla="*/ 2031501 h 2031501"/>
              <a:gd name="T6" fmla="*/ 0 w 2031501"/>
              <a:gd name="T7" fmla="*/ 1004208 h 2031501"/>
              <a:gd name="T8" fmla="*/ 1027293 w 2031501"/>
              <a:gd name="T9" fmla="*/ 0 h 2031501"/>
              <a:gd name="T10" fmla="*/ 0 w 2031501"/>
              <a:gd name="T11" fmla="*/ 0 h 2031501"/>
              <a:gd name="T12" fmla="*/ 2031501 w 2031501"/>
              <a:gd name="T13" fmla="*/ 2031501 h 2031501"/>
            </a:gdLst>
            <a:ahLst/>
            <a:cxnLst>
              <a:cxn ang="0">
                <a:pos x="T0" y="T1"/>
              </a:cxn>
              <a:cxn ang="0">
                <a:pos x="T2" y="T3"/>
              </a:cxn>
              <a:cxn ang="0">
                <a:pos x="T4" y="T5"/>
              </a:cxn>
              <a:cxn ang="0">
                <a:pos x="T6" y="T7"/>
              </a:cxn>
              <a:cxn ang="0">
                <a:pos x="T8" y="T9"/>
              </a:cxn>
            </a:cxnLst>
            <a:rect l="T10" t="T11" r="T12" b="T13"/>
            <a:pathLst>
              <a:path w="2031501" h="2031501">
                <a:moveTo>
                  <a:pt x="1027293" y="0"/>
                </a:moveTo>
                <a:lnTo>
                  <a:pt x="2031501" y="1027293"/>
                </a:lnTo>
                <a:lnTo>
                  <a:pt x="1004208" y="2031501"/>
                </a:lnTo>
                <a:lnTo>
                  <a:pt x="0" y="1004208"/>
                </a:lnTo>
                <a:lnTo>
                  <a:pt x="102729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30" name="图片 38"/>
          <p:cNvPicPr preferRelativeResize="0">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300913" y="827088"/>
            <a:ext cx="620712" cy="620712"/>
          </a:xfrm>
          <a:custGeom>
            <a:avLst/>
            <a:gdLst>
              <a:gd name="T0" fmla="*/ 313915 w 620777"/>
              <a:gd name="T1" fmla="*/ 0 h 620777"/>
              <a:gd name="T2" fmla="*/ 620777 w 620777"/>
              <a:gd name="T3" fmla="*/ 313915 h 620777"/>
              <a:gd name="T4" fmla="*/ 306861 w 620777"/>
              <a:gd name="T5" fmla="*/ 620777 h 620777"/>
              <a:gd name="T6" fmla="*/ 0 w 620777"/>
              <a:gd name="T7" fmla="*/ 306861 h 620777"/>
              <a:gd name="T8" fmla="*/ 313915 w 620777"/>
              <a:gd name="T9" fmla="*/ 0 h 620777"/>
              <a:gd name="T10" fmla="*/ 0 w 620777"/>
              <a:gd name="T11" fmla="*/ 0 h 620777"/>
              <a:gd name="T12" fmla="*/ 620777 w 620777"/>
              <a:gd name="T13" fmla="*/ 620777 h 620777"/>
            </a:gdLst>
            <a:ahLst/>
            <a:cxnLst>
              <a:cxn ang="0">
                <a:pos x="T0" y="T1"/>
              </a:cxn>
              <a:cxn ang="0">
                <a:pos x="T2" y="T3"/>
              </a:cxn>
              <a:cxn ang="0">
                <a:pos x="T4" y="T5"/>
              </a:cxn>
              <a:cxn ang="0">
                <a:pos x="T6" y="T7"/>
              </a:cxn>
              <a:cxn ang="0">
                <a:pos x="T8" y="T9"/>
              </a:cxn>
            </a:cxnLst>
            <a:rect l="T10" t="T11" r="T12" b="T13"/>
            <a:pathLst>
              <a:path w="620777" h="620777">
                <a:moveTo>
                  <a:pt x="313915" y="0"/>
                </a:moveTo>
                <a:lnTo>
                  <a:pt x="620777" y="313915"/>
                </a:lnTo>
                <a:lnTo>
                  <a:pt x="306861" y="620777"/>
                </a:lnTo>
                <a:lnTo>
                  <a:pt x="0" y="306861"/>
                </a:lnTo>
                <a:lnTo>
                  <a:pt x="31391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4" name="矩形 11"/>
          <p:cNvSpPr>
            <a:spLocks noChangeArrowheads="1"/>
          </p:cNvSpPr>
          <p:nvPr/>
        </p:nvSpPr>
        <p:spPr bwMode="auto">
          <a:xfrm rot="2685974">
            <a:off x="10163175" y="1889125"/>
            <a:ext cx="914400" cy="914400"/>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5" name="矩形 45"/>
          <p:cNvSpPr>
            <a:spLocks noChangeArrowheads="1"/>
          </p:cNvSpPr>
          <p:nvPr/>
        </p:nvSpPr>
        <p:spPr bwMode="auto">
          <a:xfrm rot="2685974">
            <a:off x="9696450" y="2535238"/>
            <a:ext cx="330200" cy="328612"/>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6" name="矩形 46"/>
          <p:cNvSpPr>
            <a:spLocks noChangeArrowheads="1"/>
          </p:cNvSpPr>
          <p:nvPr/>
        </p:nvSpPr>
        <p:spPr bwMode="auto">
          <a:xfrm rot="2657184">
            <a:off x="7769225" y="1341438"/>
            <a:ext cx="481013" cy="406400"/>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7" name="矩形 47"/>
          <p:cNvSpPr>
            <a:spLocks noChangeArrowheads="1"/>
          </p:cNvSpPr>
          <p:nvPr/>
        </p:nvSpPr>
        <p:spPr bwMode="auto">
          <a:xfrm rot="2685974">
            <a:off x="6916738" y="1004888"/>
            <a:ext cx="255587" cy="255587"/>
          </a:xfrm>
          <a:prstGeom prst="rect">
            <a:avLst/>
          </a:prstGeom>
          <a:solidFill>
            <a:srgbClr val="DDEAF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8" name="矩形 48"/>
          <p:cNvSpPr>
            <a:spLocks noChangeArrowheads="1"/>
          </p:cNvSpPr>
          <p:nvPr/>
        </p:nvSpPr>
        <p:spPr bwMode="auto">
          <a:xfrm rot="2685974">
            <a:off x="6896100" y="554038"/>
            <a:ext cx="123825" cy="123825"/>
          </a:xfrm>
          <a:prstGeom prst="rect">
            <a:avLst/>
          </a:prstGeom>
          <a:solidFill>
            <a:srgbClr val="DDEAF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9" name="矩形 50"/>
          <p:cNvSpPr>
            <a:spLocks noChangeArrowheads="1"/>
          </p:cNvSpPr>
          <p:nvPr/>
        </p:nvSpPr>
        <p:spPr bwMode="auto">
          <a:xfrm rot="2685974">
            <a:off x="11579225" y="2724150"/>
            <a:ext cx="123825" cy="123825"/>
          </a:xfrm>
          <a:prstGeom prst="rect">
            <a:avLst/>
          </a:prstGeom>
          <a:solidFill>
            <a:srgbClr val="DDEAF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30" name="矩形 51"/>
          <p:cNvSpPr>
            <a:spLocks noChangeArrowheads="1"/>
          </p:cNvSpPr>
          <p:nvPr/>
        </p:nvSpPr>
        <p:spPr bwMode="auto">
          <a:xfrm rot="2731766">
            <a:off x="8006557" y="1845468"/>
            <a:ext cx="793750" cy="804863"/>
          </a:xfrm>
          <a:prstGeom prst="rect">
            <a:avLst/>
          </a:prstGeom>
          <a:solidFill>
            <a:srgbClr val="478F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31" name="矩形 52"/>
          <p:cNvSpPr>
            <a:spLocks noChangeArrowheads="1"/>
          </p:cNvSpPr>
          <p:nvPr/>
        </p:nvSpPr>
        <p:spPr bwMode="auto">
          <a:xfrm rot="2685974">
            <a:off x="7591425" y="2387600"/>
            <a:ext cx="330200" cy="330200"/>
          </a:xfrm>
          <a:prstGeom prst="rect">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32" name="矩形 53"/>
          <p:cNvSpPr>
            <a:spLocks noChangeArrowheads="1"/>
          </p:cNvSpPr>
          <p:nvPr/>
        </p:nvSpPr>
        <p:spPr bwMode="auto">
          <a:xfrm rot="2685974">
            <a:off x="7302500" y="2490788"/>
            <a:ext cx="123825" cy="123825"/>
          </a:xfrm>
          <a:prstGeom prst="rect">
            <a:avLst/>
          </a:prstGeom>
          <a:solidFill>
            <a:srgbClr val="DDEAF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33" name="任意多边形 59"/>
          <p:cNvSpPr>
            <a:spLocks noChangeArrowheads="1"/>
          </p:cNvSpPr>
          <p:nvPr/>
        </p:nvSpPr>
        <p:spPr bwMode="auto">
          <a:xfrm rot="2680233">
            <a:off x="6610350" y="3565525"/>
            <a:ext cx="5394325" cy="4749800"/>
          </a:xfrm>
          <a:custGeom>
            <a:avLst/>
            <a:gdLst>
              <a:gd name="T0" fmla="*/ 0 w 5393410"/>
              <a:gd name="T1" fmla="*/ 0 h 4749253"/>
              <a:gd name="T2" fmla="*/ 4407788 w 5393410"/>
              <a:gd name="T3" fmla="*/ 0 h 4749253"/>
              <a:gd name="T4" fmla="*/ 5395240 w 5393410"/>
              <a:gd name="T5" fmla="*/ 998766 h 4749253"/>
              <a:gd name="T6" fmla="*/ 1599851 w 5393410"/>
              <a:gd name="T7" fmla="*/ 4750347 h 4749253"/>
              <a:gd name="T8" fmla="*/ 0 w 5393410"/>
              <a:gd name="T9" fmla="*/ 4750347 h 4749253"/>
              <a:gd name="T10" fmla="*/ 0 60000 65536"/>
              <a:gd name="T11" fmla="*/ 0 60000 65536"/>
              <a:gd name="T12" fmla="*/ 0 60000 65536"/>
              <a:gd name="T13" fmla="*/ 0 60000 65536"/>
              <a:gd name="T14" fmla="*/ 0 60000 65536"/>
              <a:gd name="T15" fmla="*/ 0 w 5393410"/>
              <a:gd name="T16" fmla="*/ 0 h 4749253"/>
              <a:gd name="T17" fmla="*/ 5393410 w 5393410"/>
              <a:gd name="T18" fmla="*/ 4749253 h 4749253"/>
            </a:gdLst>
            <a:ahLst/>
            <a:cxnLst>
              <a:cxn ang="T10">
                <a:pos x="T0" y="T1"/>
              </a:cxn>
              <a:cxn ang="T11">
                <a:pos x="T2" y="T3"/>
              </a:cxn>
              <a:cxn ang="T12">
                <a:pos x="T4" y="T5"/>
              </a:cxn>
              <a:cxn ang="T13">
                <a:pos x="T6" y="T7"/>
              </a:cxn>
              <a:cxn ang="T14">
                <a:pos x="T8" y="T9"/>
              </a:cxn>
            </a:cxnLst>
            <a:rect l="T15" t="T16" r="T17" b="T18"/>
            <a:pathLst>
              <a:path w="5393410" h="4749253">
                <a:moveTo>
                  <a:pt x="0" y="0"/>
                </a:moveTo>
                <a:lnTo>
                  <a:pt x="4406292" y="0"/>
                </a:lnTo>
                <a:lnTo>
                  <a:pt x="5393410" y="998536"/>
                </a:lnTo>
                <a:lnTo>
                  <a:pt x="1599309" y="4749253"/>
                </a:lnTo>
                <a:lnTo>
                  <a:pt x="0" y="4749253"/>
                </a:lnTo>
                <a:lnTo>
                  <a:pt x="0" y="0"/>
                </a:lnTo>
                <a:close/>
              </a:path>
            </a:pathLst>
          </a:cu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9234" name="直接连接符 61"/>
          <p:cNvSpPr>
            <a:spLocks noChangeShapeType="1"/>
          </p:cNvSpPr>
          <p:nvPr/>
        </p:nvSpPr>
        <p:spPr bwMode="auto">
          <a:xfrm>
            <a:off x="9055100" y="2609850"/>
            <a:ext cx="3136900" cy="3062288"/>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35" name="直接连接符 65"/>
          <p:cNvSpPr>
            <a:spLocks noChangeShapeType="1"/>
          </p:cNvSpPr>
          <p:nvPr/>
        </p:nvSpPr>
        <p:spPr bwMode="auto">
          <a:xfrm flipH="1">
            <a:off x="6000750" y="2640013"/>
            <a:ext cx="3054350" cy="3068637"/>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36" name="直接连接符 73"/>
          <p:cNvSpPr>
            <a:spLocks noChangeShapeType="1"/>
          </p:cNvSpPr>
          <p:nvPr/>
        </p:nvSpPr>
        <p:spPr bwMode="auto">
          <a:xfrm>
            <a:off x="6008688" y="5716588"/>
            <a:ext cx="3136900" cy="3062287"/>
          </a:xfrm>
          <a:prstGeom prst="line">
            <a:avLst/>
          </a:prstGeom>
          <a:noFill/>
          <a:ln w="19050">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9237" name="图片 2"/>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372100" y="2212975"/>
            <a:ext cx="697706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8" name="组合 11"/>
          <p:cNvGrpSpPr>
            <a:grpSpLocks/>
          </p:cNvGrpSpPr>
          <p:nvPr/>
        </p:nvGrpSpPr>
        <p:grpSpPr bwMode="auto">
          <a:xfrm>
            <a:off x="663575" y="2179638"/>
            <a:ext cx="4770438" cy="863600"/>
            <a:chOff x="78075" y="1437560"/>
            <a:chExt cx="4769766" cy="863600"/>
          </a:xfrm>
        </p:grpSpPr>
        <p:sp>
          <p:nvSpPr>
            <p:cNvPr id="64" name="MH_Other_7"/>
            <p:cNvSpPr/>
            <p:nvPr>
              <p:custDataLst>
                <p:tags r:id="rId17"/>
              </p:custDataLst>
            </p:nvPr>
          </p:nvSpPr>
          <p:spPr>
            <a:xfrm>
              <a:off x="78075" y="1437560"/>
              <a:ext cx="861892" cy="863600"/>
            </a:xfrm>
            <a:prstGeom prst="ellipse">
              <a:avLst/>
            </a:prstGeom>
            <a:solidFill>
              <a:schemeClr val="accent1"/>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solidFill>
                  <a:srgbClr val="6BC3F3"/>
                </a:solidFill>
              </a:endParaRPr>
            </a:p>
          </p:txBody>
        </p:sp>
        <p:sp>
          <p:nvSpPr>
            <p:cNvPr id="65" name="MH_Other_8"/>
            <p:cNvSpPr/>
            <p:nvPr>
              <p:custDataLst>
                <p:tags r:id="rId18"/>
              </p:custDataLst>
            </p:nvPr>
          </p:nvSpPr>
          <p:spPr>
            <a:xfrm>
              <a:off x="199964" y="1560349"/>
              <a:ext cx="618695" cy="618695"/>
            </a:xfrm>
            <a:prstGeom prst="ellipse">
              <a:avLst/>
            </a:prstGeom>
            <a:solidFill>
              <a:srgbClr val="FFFFFF"/>
            </a:solidFill>
            <a:ln w="12700" cmpd="sng">
              <a:noFill/>
            </a:ln>
            <a:effectLst>
              <a:innerShdw blurRad="63500" dist="50800" dir="19200000">
                <a:schemeClr val="tx1">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2000" b="1" dirty="0">
                  <a:solidFill>
                    <a:schemeClr val="accent1">
                      <a:lumMod val="75000"/>
                    </a:schemeClr>
                  </a:solidFill>
                  <a:latin typeface="微软雅黑" panose="020B0503020204020204" pitchFamily="34" charset="-122"/>
                </a:rPr>
                <a:t>01</a:t>
              </a:r>
              <a:endParaRPr lang="zh-CN" altLang="en-US" sz="2000" b="1" dirty="0">
                <a:solidFill>
                  <a:schemeClr val="accent1">
                    <a:lumMod val="75000"/>
                  </a:schemeClr>
                </a:solidFill>
                <a:latin typeface="微软雅黑" panose="020B0503020204020204" pitchFamily="34" charset="-122"/>
              </a:endParaRPr>
            </a:p>
          </p:txBody>
        </p:sp>
        <p:cxnSp>
          <p:nvCxnSpPr>
            <p:cNvPr id="66" name="MH_Other_9"/>
            <p:cNvCxnSpPr/>
            <p:nvPr>
              <p:custDataLst>
                <p:tags r:id="rId19"/>
              </p:custDataLst>
            </p:nvPr>
          </p:nvCxnSpPr>
          <p:spPr>
            <a:xfrm flipH="1">
              <a:off x="1039964" y="2178922"/>
              <a:ext cx="360153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269" name="MH_Text_1"/>
            <p:cNvSpPr txBox="1">
              <a:spLocks noChangeArrowheads="1"/>
            </p:cNvSpPr>
            <p:nvPr>
              <p:custDataLst>
                <p:tags r:id="rId20"/>
              </p:custDataLst>
            </p:nvPr>
          </p:nvSpPr>
          <p:spPr bwMode="auto">
            <a:xfrm>
              <a:off x="961204" y="1798852"/>
              <a:ext cx="38866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20000"/>
                </a:lnSpc>
              </a:pPr>
              <a:r>
                <a:rPr lang="zh-CN" altLang="en-US" sz="1200">
                  <a:latin typeface="微软雅黑" panose="020B0503020204020204" pitchFamily="34" charset="-122"/>
                  <a:ea typeface="微软雅黑" panose="020B0503020204020204" pitchFamily="34" charset="-122"/>
                </a:rPr>
                <a:t>从毕业生转变为职场人，完成角色转变，成为职场菁英；</a:t>
              </a:r>
              <a:endParaRPr lang="en-US" altLang="zh-CN" sz="1200">
                <a:latin typeface="微软雅黑" panose="020B0503020204020204" pitchFamily="34" charset="-122"/>
                <a:ea typeface="微软雅黑" panose="020B0503020204020204" pitchFamily="34" charset="-122"/>
              </a:endParaRPr>
            </a:p>
          </p:txBody>
        </p:sp>
        <p:sp>
          <p:nvSpPr>
            <p:cNvPr id="9270" name="MH_SubTitle_1"/>
            <p:cNvSpPr txBox="1">
              <a:spLocks noChangeArrowheads="1"/>
            </p:cNvSpPr>
            <p:nvPr>
              <p:custDataLst>
                <p:tags r:id="rId21"/>
              </p:custDataLst>
            </p:nvPr>
          </p:nvSpPr>
          <p:spPr bwMode="auto">
            <a:xfrm>
              <a:off x="907314" y="1466493"/>
              <a:ext cx="93769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20000"/>
                </a:lnSpc>
              </a:pPr>
              <a:r>
                <a:rPr lang="zh-CN" altLang="en-US" sz="1600" b="1">
                  <a:solidFill>
                    <a:schemeClr val="accent1"/>
                  </a:solidFill>
                  <a:latin typeface="微软雅黑" panose="020B0503020204020204" pitchFamily="34" charset="-122"/>
                  <a:ea typeface="微软雅黑" panose="020B0503020204020204" pitchFamily="34" charset="-122"/>
                </a:rPr>
                <a:t>角色转变</a:t>
              </a:r>
              <a:endParaRPr lang="en-US" altLang="zh-CN" sz="1600" b="1">
                <a:solidFill>
                  <a:schemeClr val="accent1"/>
                </a:solidFill>
                <a:latin typeface="微软雅黑" panose="020B0503020204020204" pitchFamily="34" charset="-122"/>
                <a:ea typeface="微软雅黑" panose="020B0503020204020204" pitchFamily="34" charset="-122"/>
              </a:endParaRPr>
            </a:p>
          </p:txBody>
        </p:sp>
      </p:grpSp>
      <p:grpSp>
        <p:nvGrpSpPr>
          <p:cNvPr id="9239" name="组合 12"/>
          <p:cNvGrpSpPr>
            <a:grpSpLocks/>
          </p:cNvGrpSpPr>
          <p:nvPr/>
        </p:nvGrpSpPr>
        <p:grpSpPr bwMode="auto">
          <a:xfrm>
            <a:off x="661988" y="3302000"/>
            <a:ext cx="4200525" cy="863600"/>
            <a:chOff x="-2096" y="3238315"/>
            <a:chExt cx="4199966" cy="863600"/>
          </a:xfrm>
        </p:grpSpPr>
        <p:sp>
          <p:nvSpPr>
            <p:cNvPr id="62" name="MH_Other_5"/>
            <p:cNvSpPr/>
            <p:nvPr>
              <p:custDataLst>
                <p:tags r:id="rId12"/>
              </p:custDataLst>
            </p:nvPr>
          </p:nvSpPr>
          <p:spPr>
            <a:xfrm>
              <a:off x="-2096" y="3238315"/>
              <a:ext cx="861897" cy="863600"/>
            </a:xfrm>
            <a:prstGeom prst="ellipse">
              <a:avLst/>
            </a:prstGeom>
            <a:solidFill>
              <a:schemeClr val="accent2"/>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solidFill>
                  <a:srgbClr val="6BC3F3"/>
                </a:solidFill>
              </a:endParaRPr>
            </a:p>
          </p:txBody>
        </p:sp>
        <p:sp>
          <p:nvSpPr>
            <p:cNvPr id="63" name="MH_Other_6"/>
            <p:cNvSpPr/>
            <p:nvPr>
              <p:custDataLst>
                <p:tags r:id="rId13"/>
              </p:custDataLst>
            </p:nvPr>
          </p:nvSpPr>
          <p:spPr>
            <a:xfrm>
              <a:off x="119794" y="3361104"/>
              <a:ext cx="618695" cy="618695"/>
            </a:xfrm>
            <a:prstGeom prst="ellipse">
              <a:avLst/>
            </a:prstGeom>
            <a:solidFill>
              <a:srgbClr val="FFFFFF"/>
            </a:solidFill>
            <a:ln w="12700" cmpd="sng">
              <a:noFill/>
            </a:ln>
            <a:effectLst>
              <a:innerShdw blurRad="63500" dist="50800" dir="19200000">
                <a:schemeClr val="tx1">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2000" b="1" dirty="0">
                  <a:solidFill>
                    <a:schemeClr val="accent2">
                      <a:lumMod val="75000"/>
                    </a:schemeClr>
                  </a:solidFill>
                  <a:latin typeface="微软雅黑" panose="020B0503020204020204" pitchFamily="34" charset="-122"/>
                </a:rPr>
                <a:t>02</a:t>
              </a:r>
              <a:endParaRPr lang="zh-CN" altLang="en-US" sz="2000" b="1" dirty="0">
                <a:solidFill>
                  <a:schemeClr val="accent2">
                    <a:lumMod val="75000"/>
                  </a:schemeClr>
                </a:solidFill>
                <a:latin typeface="微软雅黑" panose="020B0503020204020204" pitchFamily="34" charset="-122"/>
              </a:endParaRPr>
            </a:p>
          </p:txBody>
        </p:sp>
        <p:cxnSp>
          <p:nvCxnSpPr>
            <p:cNvPr id="68" name="MH_Other_10"/>
            <p:cNvCxnSpPr/>
            <p:nvPr>
              <p:custDataLst>
                <p:tags r:id="rId14"/>
              </p:custDataLst>
            </p:nvPr>
          </p:nvCxnSpPr>
          <p:spPr>
            <a:xfrm flipH="1">
              <a:off x="937579" y="3979678"/>
              <a:ext cx="325870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262" name="MH_Text_2"/>
            <p:cNvSpPr txBox="1">
              <a:spLocks noChangeArrowheads="1"/>
            </p:cNvSpPr>
            <p:nvPr>
              <p:custDataLst>
                <p:tags r:id="rId15"/>
              </p:custDataLst>
            </p:nvPr>
          </p:nvSpPr>
          <p:spPr bwMode="auto">
            <a:xfrm>
              <a:off x="978279" y="3610227"/>
              <a:ext cx="3219591"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20000"/>
                </a:lnSpc>
              </a:pPr>
              <a:r>
                <a:rPr lang="zh-CN" altLang="en-US" sz="1200">
                  <a:latin typeface="微软雅黑" panose="020B0503020204020204" pitchFamily="34" charset="-122"/>
                  <a:ea typeface="微软雅黑" panose="020B0503020204020204" pitchFamily="34" charset="-122"/>
                </a:rPr>
                <a:t>学习必备职业技能，如目标管理、时间管理等；</a:t>
              </a:r>
              <a:endParaRPr lang="en-US" altLang="zh-CN" sz="1200">
                <a:latin typeface="微软雅黑" panose="020B0503020204020204" pitchFamily="34" charset="-122"/>
                <a:ea typeface="微软雅黑" panose="020B0503020204020204" pitchFamily="34" charset="-122"/>
              </a:endParaRPr>
            </a:p>
          </p:txBody>
        </p:sp>
        <p:sp>
          <p:nvSpPr>
            <p:cNvPr id="9263" name="MH_SubTitle_2"/>
            <p:cNvSpPr txBox="1">
              <a:spLocks noChangeArrowheads="1"/>
            </p:cNvSpPr>
            <p:nvPr>
              <p:custDataLst>
                <p:tags r:id="rId16"/>
              </p:custDataLst>
            </p:nvPr>
          </p:nvSpPr>
          <p:spPr bwMode="auto">
            <a:xfrm>
              <a:off x="662323" y="3241724"/>
              <a:ext cx="113352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20000"/>
                </a:lnSpc>
              </a:pPr>
              <a:r>
                <a:rPr lang="zh-CN" altLang="en-US" sz="1600" b="1">
                  <a:solidFill>
                    <a:schemeClr val="accent2"/>
                  </a:solidFill>
                  <a:latin typeface="微软雅黑" panose="020B0503020204020204" pitchFamily="34" charset="-122"/>
                  <a:ea typeface="微软雅黑" panose="020B0503020204020204" pitchFamily="34" charset="-122"/>
                </a:rPr>
                <a:t>学习技能</a:t>
              </a:r>
              <a:endParaRPr lang="en-US" altLang="zh-CN" sz="1600" b="1">
                <a:solidFill>
                  <a:schemeClr val="accent2"/>
                </a:solidFill>
                <a:latin typeface="微软雅黑" panose="020B0503020204020204" pitchFamily="34" charset="-122"/>
                <a:ea typeface="微软雅黑" panose="020B0503020204020204" pitchFamily="34" charset="-122"/>
              </a:endParaRPr>
            </a:p>
          </p:txBody>
        </p:sp>
      </p:grpSp>
      <p:grpSp>
        <p:nvGrpSpPr>
          <p:cNvPr id="9240" name="组合 8"/>
          <p:cNvGrpSpPr>
            <a:grpSpLocks/>
          </p:cNvGrpSpPr>
          <p:nvPr/>
        </p:nvGrpSpPr>
        <p:grpSpPr bwMode="auto">
          <a:xfrm>
            <a:off x="661988" y="4430713"/>
            <a:ext cx="4713287" cy="863600"/>
            <a:chOff x="2648976" y="4025164"/>
            <a:chExt cx="4713309" cy="863600"/>
          </a:xfrm>
        </p:grpSpPr>
        <p:sp>
          <p:nvSpPr>
            <p:cNvPr id="60" name="MH_Other_3"/>
            <p:cNvSpPr/>
            <p:nvPr>
              <p:custDataLst>
                <p:tags r:id="rId7"/>
              </p:custDataLst>
            </p:nvPr>
          </p:nvSpPr>
          <p:spPr>
            <a:xfrm>
              <a:off x="2648976" y="4025164"/>
              <a:ext cx="862016" cy="863600"/>
            </a:xfrm>
            <a:prstGeom prst="ellipse">
              <a:avLst/>
            </a:prstGeom>
            <a:solidFill>
              <a:srgbClr val="9CC2E5"/>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solidFill>
                  <a:srgbClr val="6BC3F3"/>
                </a:solidFill>
              </a:endParaRPr>
            </a:p>
          </p:txBody>
        </p:sp>
        <p:sp>
          <p:nvSpPr>
            <p:cNvPr id="61" name="MH_Other_4"/>
            <p:cNvSpPr/>
            <p:nvPr>
              <p:custDataLst>
                <p:tags r:id="rId8"/>
              </p:custDataLst>
            </p:nvPr>
          </p:nvSpPr>
          <p:spPr>
            <a:xfrm>
              <a:off x="2770866" y="4147954"/>
              <a:ext cx="618695" cy="618695"/>
            </a:xfrm>
            <a:prstGeom prst="ellipse">
              <a:avLst/>
            </a:prstGeom>
            <a:solidFill>
              <a:srgbClr val="FFFFFF"/>
            </a:solidFill>
            <a:ln w="12700" cmpd="sng">
              <a:noFill/>
            </a:ln>
            <a:effectLst>
              <a:innerShdw blurRad="63500" dist="50800" dir="19200000">
                <a:schemeClr val="tx1">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2000" b="1" dirty="0">
                  <a:solidFill>
                    <a:srgbClr val="9CC2E5"/>
                  </a:solidFill>
                  <a:latin typeface="微软雅黑" panose="020B0503020204020204" pitchFamily="34" charset="-122"/>
                </a:rPr>
                <a:t>03</a:t>
              </a:r>
              <a:endParaRPr lang="zh-CN" altLang="en-US" sz="2000" b="1" dirty="0">
                <a:solidFill>
                  <a:srgbClr val="9CC2E5"/>
                </a:solidFill>
                <a:latin typeface="微软雅黑" panose="020B0503020204020204" pitchFamily="34" charset="-122"/>
              </a:endParaRPr>
            </a:p>
          </p:txBody>
        </p:sp>
        <p:cxnSp>
          <p:nvCxnSpPr>
            <p:cNvPr id="70" name="MH_Other_12"/>
            <p:cNvCxnSpPr/>
            <p:nvPr>
              <p:custDataLst>
                <p:tags r:id="rId9"/>
              </p:custDataLst>
            </p:nvPr>
          </p:nvCxnSpPr>
          <p:spPr>
            <a:xfrm flipH="1">
              <a:off x="3603067" y="4761764"/>
              <a:ext cx="360046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255" name="MH_Text_3"/>
            <p:cNvSpPr txBox="1">
              <a:spLocks noChangeArrowheads="1"/>
            </p:cNvSpPr>
            <p:nvPr>
              <p:custDataLst>
                <p:tags r:id="rId10"/>
              </p:custDataLst>
            </p:nvPr>
          </p:nvSpPr>
          <p:spPr bwMode="auto">
            <a:xfrm>
              <a:off x="3670540" y="4401173"/>
              <a:ext cx="369174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200">
                  <a:latin typeface="微软雅黑" panose="020B0503020204020204" pitchFamily="34" charset="-122"/>
                  <a:ea typeface="微软雅黑" panose="020B0503020204020204" pitchFamily="34" charset="-122"/>
                </a:rPr>
                <a:t>轻松面对职场压力，掌握化解职场压力的方法和技术；</a:t>
              </a:r>
              <a:endParaRPr lang="en-US" altLang="zh-CN" sz="1200">
                <a:latin typeface="微软雅黑" panose="020B0503020204020204" pitchFamily="34" charset="-122"/>
                <a:ea typeface="微软雅黑" panose="020B0503020204020204" pitchFamily="34" charset="-122"/>
              </a:endParaRPr>
            </a:p>
          </p:txBody>
        </p:sp>
        <p:sp>
          <p:nvSpPr>
            <p:cNvPr id="9256" name="MH_SubTitle_3"/>
            <p:cNvSpPr txBox="1">
              <a:spLocks noChangeArrowheads="1"/>
            </p:cNvSpPr>
            <p:nvPr>
              <p:custDataLst>
                <p:tags r:id="rId11"/>
              </p:custDataLst>
            </p:nvPr>
          </p:nvSpPr>
          <p:spPr bwMode="auto">
            <a:xfrm>
              <a:off x="3649994" y="4034460"/>
              <a:ext cx="3443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600" b="1">
                  <a:solidFill>
                    <a:srgbClr val="9CC2E5"/>
                  </a:solidFill>
                  <a:latin typeface="微软雅黑" panose="020B0503020204020204" pitchFamily="34" charset="-122"/>
                  <a:ea typeface="微软雅黑" panose="020B0503020204020204" pitchFamily="34" charset="-122"/>
                </a:rPr>
                <a:t>掌握技术</a:t>
              </a:r>
              <a:endParaRPr lang="en-US" altLang="zh-CN" sz="1600" b="1">
                <a:solidFill>
                  <a:srgbClr val="9CC2E5"/>
                </a:solidFill>
                <a:latin typeface="微软雅黑" panose="020B0503020204020204" pitchFamily="34" charset="-122"/>
                <a:ea typeface="微软雅黑" panose="020B0503020204020204" pitchFamily="34" charset="-122"/>
              </a:endParaRPr>
            </a:p>
          </p:txBody>
        </p:sp>
      </p:grpSp>
      <p:grpSp>
        <p:nvGrpSpPr>
          <p:cNvPr id="9241" name="组合 9"/>
          <p:cNvGrpSpPr>
            <a:grpSpLocks/>
          </p:cNvGrpSpPr>
          <p:nvPr/>
        </p:nvGrpSpPr>
        <p:grpSpPr bwMode="auto">
          <a:xfrm>
            <a:off x="661988" y="5549900"/>
            <a:ext cx="4635500" cy="863600"/>
            <a:chOff x="1744101" y="4930039"/>
            <a:chExt cx="4635499" cy="863600"/>
          </a:xfrm>
        </p:grpSpPr>
        <p:sp>
          <p:nvSpPr>
            <p:cNvPr id="58" name="MH_Other_1"/>
            <p:cNvSpPr/>
            <p:nvPr>
              <p:custDataLst>
                <p:tags r:id="rId2"/>
              </p:custDataLst>
            </p:nvPr>
          </p:nvSpPr>
          <p:spPr>
            <a:xfrm>
              <a:off x="1744101" y="4930039"/>
              <a:ext cx="862012" cy="863600"/>
            </a:xfrm>
            <a:prstGeom prst="ellipse">
              <a:avLst/>
            </a:prstGeom>
            <a:solidFill>
              <a:schemeClr val="accent4"/>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solidFill>
                  <a:srgbClr val="6BC3F3"/>
                </a:solidFill>
              </a:endParaRPr>
            </a:p>
          </p:txBody>
        </p:sp>
        <p:sp>
          <p:nvSpPr>
            <p:cNvPr id="59" name="MH_Other_2"/>
            <p:cNvSpPr/>
            <p:nvPr>
              <p:custDataLst>
                <p:tags r:id="rId3"/>
              </p:custDataLst>
            </p:nvPr>
          </p:nvSpPr>
          <p:spPr>
            <a:xfrm>
              <a:off x="1865990" y="5052829"/>
              <a:ext cx="618695" cy="618695"/>
            </a:xfrm>
            <a:prstGeom prst="ellipse">
              <a:avLst/>
            </a:prstGeom>
            <a:solidFill>
              <a:srgbClr val="FFFFFF"/>
            </a:solidFill>
            <a:ln w="12700" cmpd="sng">
              <a:noFill/>
            </a:ln>
            <a:effectLst>
              <a:innerShdw blurRad="63500" dist="50800" dir="19200000">
                <a:schemeClr val="tx1">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2000" b="1" dirty="0">
                  <a:solidFill>
                    <a:schemeClr val="accent4">
                      <a:lumMod val="75000"/>
                    </a:schemeClr>
                  </a:solidFill>
                  <a:latin typeface="微软雅黑" panose="020B0503020204020204" pitchFamily="34" charset="-122"/>
                </a:rPr>
                <a:t>04</a:t>
              </a:r>
              <a:endParaRPr lang="zh-CN" altLang="en-US" sz="2000" b="1" dirty="0">
                <a:solidFill>
                  <a:schemeClr val="accent4">
                    <a:lumMod val="75000"/>
                  </a:schemeClr>
                </a:solidFill>
                <a:latin typeface="微软雅黑" panose="020B0503020204020204" pitchFamily="34" charset="-122"/>
              </a:endParaRPr>
            </a:p>
          </p:txBody>
        </p:sp>
        <p:cxnSp>
          <p:nvCxnSpPr>
            <p:cNvPr id="69" name="MH_Other_11"/>
            <p:cNvCxnSpPr/>
            <p:nvPr>
              <p:custDataLst>
                <p:tags r:id="rId4"/>
              </p:custDataLst>
            </p:nvPr>
          </p:nvCxnSpPr>
          <p:spPr>
            <a:xfrm flipH="1">
              <a:off x="2658501" y="5742839"/>
              <a:ext cx="360044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MH_Text_4"/>
            <p:cNvSpPr txBox="1"/>
            <p:nvPr>
              <p:custDataLst>
                <p:tags r:id="rId5"/>
              </p:custDataLst>
            </p:nvPr>
          </p:nvSpPr>
          <p:spPr>
            <a:xfrm>
              <a:off x="2772801" y="5393589"/>
              <a:ext cx="3606799" cy="350838"/>
            </a:xfrm>
            <a:prstGeom prst="rect">
              <a:avLst/>
            </a:prstGeom>
            <a:noFill/>
          </p:spPr>
          <p:txBody>
            <a:bodyPr lIns="0" tIns="0" rIns="0" bIns="0" anchor="ctr">
              <a:normAutofit fontScale="77500" lnSpcReduction="20000"/>
            </a:bodyPr>
            <a:lstStyle/>
            <a:p>
              <a:pPr eaLnBrk="1" fontAlgn="auto" hangingPunct="1">
                <a:lnSpc>
                  <a:spcPct val="120000"/>
                </a:lnSpc>
                <a:spcBef>
                  <a:spcPts val="0"/>
                </a:spcBef>
                <a:spcAft>
                  <a:spcPts val="0"/>
                </a:spcAft>
                <a:defRPr/>
              </a:pPr>
              <a:r>
                <a:rPr lang="zh-CN" altLang="en-US" sz="1400" dirty="0">
                  <a:latin typeface="微软雅黑" panose="020B0503020204020204" pitchFamily="34" charset="-122"/>
                  <a:ea typeface="微软雅黑" panose="020B0503020204020204" pitchFamily="34" charset="-122"/>
                </a:rPr>
                <a:t>融入团队，加强团队间沟通与协作，增强团队凝聚力；</a:t>
              </a:r>
              <a:endParaRPr lang="en-US" altLang="zh-CN" sz="1400" dirty="0">
                <a:latin typeface="微软雅黑" panose="020B0503020204020204" pitchFamily="34" charset="-122"/>
                <a:ea typeface="微软雅黑" panose="020B0503020204020204" pitchFamily="34" charset="-122"/>
              </a:endParaRPr>
            </a:p>
          </p:txBody>
        </p:sp>
        <p:sp>
          <p:nvSpPr>
            <p:cNvPr id="77" name="MH_SubTitle_4"/>
            <p:cNvSpPr txBox="1"/>
            <p:nvPr>
              <p:custDataLst>
                <p:tags r:id="rId6"/>
              </p:custDataLst>
            </p:nvPr>
          </p:nvSpPr>
          <p:spPr>
            <a:xfrm>
              <a:off x="2772801" y="5044339"/>
              <a:ext cx="3606799" cy="368300"/>
            </a:xfrm>
            <a:prstGeom prst="rect">
              <a:avLst/>
            </a:prstGeom>
            <a:noFill/>
          </p:spPr>
          <p:txBody>
            <a:bodyPr lIns="0" tIns="0" rIns="0" bIns="0" anchor="b">
              <a:normAutofit/>
            </a:bodyPr>
            <a:lstStyle/>
            <a:p>
              <a:pPr eaLnBrk="1" fontAlgn="auto" hangingPunct="1">
                <a:lnSpc>
                  <a:spcPct val="120000"/>
                </a:lnSpc>
                <a:spcBef>
                  <a:spcPts val="0"/>
                </a:spcBef>
                <a:spcAft>
                  <a:spcPts val="0"/>
                </a:spcAft>
                <a:defRPr/>
              </a:pPr>
              <a:r>
                <a:rPr lang="zh-CN" altLang="en-US" sz="1600" b="1" dirty="0">
                  <a:solidFill>
                    <a:schemeClr val="accent4"/>
                  </a:solidFill>
                  <a:latin typeface="微软雅黑" panose="020B0503020204020204" pitchFamily="34" charset="-122"/>
                  <a:ea typeface="微软雅黑" panose="020B0503020204020204" pitchFamily="34" charset="-122"/>
                </a:rPr>
                <a:t>团队凝聚</a:t>
              </a:r>
              <a:endParaRPr lang="en-US" altLang="zh-CN" sz="1600" b="1" dirty="0">
                <a:solidFill>
                  <a:schemeClr val="accent4"/>
                </a:solidFill>
                <a:latin typeface="微软雅黑" panose="020B0503020204020204" pitchFamily="34" charset="-122"/>
                <a:ea typeface="微软雅黑" panose="020B0503020204020204" pitchFamily="34" charset="-122"/>
              </a:endParaRPr>
            </a:p>
          </p:txBody>
        </p:sp>
      </p:grpSp>
      <p:sp>
        <p:nvSpPr>
          <p:cNvPr id="9242" name="MH_SubTitle_1"/>
          <p:cNvSpPr txBox="1">
            <a:spLocks noChangeArrowheads="1"/>
          </p:cNvSpPr>
          <p:nvPr>
            <p:custDataLst>
              <p:tags r:id="rId1"/>
            </p:custDataLst>
          </p:nvPr>
        </p:nvSpPr>
        <p:spPr bwMode="auto">
          <a:xfrm>
            <a:off x="249238" y="1195388"/>
            <a:ext cx="4478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000" b="1">
                <a:solidFill>
                  <a:schemeClr val="accent1"/>
                </a:solidFill>
                <a:latin typeface="微软雅黑" panose="020B0503020204020204" pitchFamily="34" charset="-122"/>
                <a:ea typeface="微软雅黑" panose="020B0503020204020204" pitchFamily="34" charset="-122"/>
              </a:rPr>
              <a:t>通过三天的集训，帮助学员：</a:t>
            </a:r>
            <a:endParaRPr lang="zh-CN" altLang="zh-CN" sz="20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KSO_Shape"/>
          <p:cNvSpPr/>
          <p:nvPr/>
        </p:nvSpPr>
        <p:spPr>
          <a:xfrm rot="10626359">
            <a:off x="2986088" y="4732338"/>
            <a:ext cx="474662" cy="615950"/>
          </a:xfrm>
          <a:custGeom>
            <a:avLst/>
            <a:gdLst>
              <a:gd name="connsiteX0" fmla="*/ 1577975 w 2336800"/>
              <a:gd name="connsiteY0" fmla="*/ 898525 h 3736975"/>
              <a:gd name="connsiteX1" fmla="*/ 1568450 w 2336800"/>
              <a:gd name="connsiteY1" fmla="*/ 901700 h 3736975"/>
              <a:gd name="connsiteX2" fmla="*/ 1555750 w 2336800"/>
              <a:gd name="connsiteY2" fmla="*/ 914400 h 3736975"/>
              <a:gd name="connsiteX3" fmla="*/ 1543050 w 2336800"/>
              <a:gd name="connsiteY3" fmla="*/ 927100 h 3736975"/>
              <a:gd name="connsiteX4" fmla="*/ 1543050 w 2336800"/>
              <a:gd name="connsiteY4" fmla="*/ 936625 h 3736975"/>
              <a:gd name="connsiteX5" fmla="*/ 1539875 w 2336800"/>
              <a:gd name="connsiteY5" fmla="*/ 946150 h 3736975"/>
              <a:gd name="connsiteX6" fmla="*/ 1543050 w 2336800"/>
              <a:gd name="connsiteY6" fmla="*/ 955675 h 3736975"/>
              <a:gd name="connsiteX7" fmla="*/ 1543050 w 2336800"/>
              <a:gd name="connsiteY7" fmla="*/ 965200 h 3736975"/>
              <a:gd name="connsiteX8" fmla="*/ 1555750 w 2336800"/>
              <a:gd name="connsiteY8" fmla="*/ 981075 h 3736975"/>
              <a:gd name="connsiteX9" fmla="*/ 1568450 w 2336800"/>
              <a:gd name="connsiteY9" fmla="*/ 990600 h 3736975"/>
              <a:gd name="connsiteX10" fmla="*/ 1571246 w 2336800"/>
              <a:gd name="connsiteY10" fmla="*/ 991532 h 3736975"/>
              <a:gd name="connsiteX11" fmla="*/ 1470025 w 2336800"/>
              <a:gd name="connsiteY11" fmla="*/ 1831975 h 3736975"/>
              <a:gd name="connsiteX12" fmla="*/ 1587500 w 2336800"/>
              <a:gd name="connsiteY12" fmla="*/ 1958975 h 3736975"/>
              <a:gd name="connsiteX13" fmla="*/ 1698625 w 2336800"/>
              <a:gd name="connsiteY13" fmla="*/ 1831975 h 3736975"/>
              <a:gd name="connsiteX14" fmla="*/ 1603211 w 2336800"/>
              <a:gd name="connsiteY14" fmla="*/ 991713 h 3736975"/>
              <a:gd name="connsiteX15" fmla="*/ 1606550 w 2336800"/>
              <a:gd name="connsiteY15" fmla="*/ 990600 h 3736975"/>
              <a:gd name="connsiteX16" fmla="*/ 1622425 w 2336800"/>
              <a:gd name="connsiteY16" fmla="*/ 981075 h 3736975"/>
              <a:gd name="connsiteX17" fmla="*/ 1631950 w 2336800"/>
              <a:gd name="connsiteY17" fmla="*/ 965200 h 3736975"/>
              <a:gd name="connsiteX18" fmla="*/ 1635125 w 2336800"/>
              <a:gd name="connsiteY18" fmla="*/ 955675 h 3736975"/>
              <a:gd name="connsiteX19" fmla="*/ 1638300 w 2336800"/>
              <a:gd name="connsiteY19" fmla="*/ 946150 h 3736975"/>
              <a:gd name="connsiteX20" fmla="*/ 1635125 w 2336800"/>
              <a:gd name="connsiteY20" fmla="*/ 936625 h 3736975"/>
              <a:gd name="connsiteX21" fmla="*/ 1631950 w 2336800"/>
              <a:gd name="connsiteY21" fmla="*/ 927100 h 3736975"/>
              <a:gd name="connsiteX22" fmla="*/ 1622425 w 2336800"/>
              <a:gd name="connsiteY22" fmla="*/ 914400 h 3736975"/>
              <a:gd name="connsiteX23" fmla="*/ 1606550 w 2336800"/>
              <a:gd name="connsiteY23" fmla="*/ 901700 h 3736975"/>
              <a:gd name="connsiteX24" fmla="*/ 1597025 w 2336800"/>
              <a:gd name="connsiteY24" fmla="*/ 898525 h 3736975"/>
              <a:gd name="connsiteX25" fmla="*/ 1587500 w 2336800"/>
              <a:gd name="connsiteY25" fmla="*/ 898525 h 3736975"/>
              <a:gd name="connsiteX26" fmla="*/ 1450975 w 2336800"/>
              <a:gd name="connsiteY26" fmla="*/ 819150 h 3736975"/>
              <a:gd name="connsiteX27" fmla="*/ 1606550 w 2336800"/>
              <a:gd name="connsiteY27" fmla="*/ 819150 h 3736975"/>
              <a:gd name="connsiteX28" fmla="*/ 1704975 w 2336800"/>
              <a:gd name="connsiteY28" fmla="*/ 822325 h 3736975"/>
              <a:gd name="connsiteX29" fmla="*/ 1765300 w 2336800"/>
              <a:gd name="connsiteY29" fmla="*/ 828675 h 3736975"/>
              <a:gd name="connsiteX30" fmla="*/ 1828800 w 2336800"/>
              <a:gd name="connsiteY30" fmla="*/ 835025 h 3736975"/>
              <a:gd name="connsiteX31" fmla="*/ 1892300 w 2336800"/>
              <a:gd name="connsiteY31" fmla="*/ 844550 h 3736975"/>
              <a:gd name="connsiteX32" fmla="*/ 1955800 w 2336800"/>
              <a:gd name="connsiteY32" fmla="*/ 860425 h 3736975"/>
              <a:gd name="connsiteX33" fmla="*/ 2016125 w 2336800"/>
              <a:gd name="connsiteY33" fmla="*/ 876300 h 3736975"/>
              <a:gd name="connsiteX34" fmla="*/ 2070100 w 2336800"/>
              <a:gd name="connsiteY34" fmla="*/ 895350 h 3736975"/>
              <a:gd name="connsiteX35" fmla="*/ 2095500 w 2336800"/>
              <a:gd name="connsiteY35" fmla="*/ 908050 h 3736975"/>
              <a:gd name="connsiteX36" fmla="*/ 2114550 w 2336800"/>
              <a:gd name="connsiteY36" fmla="*/ 917575 h 3736975"/>
              <a:gd name="connsiteX37" fmla="*/ 2133600 w 2336800"/>
              <a:gd name="connsiteY37" fmla="*/ 930275 h 3736975"/>
              <a:gd name="connsiteX38" fmla="*/ 2149475 w 2336800"/>
              <a:gd name="connsiteY38" fmla="*/ 946150 h 3736975"/>
              <a:gd name="connsiteX39" fmla="*/ 2162175 w 2336800"/>
              <a:gd name="connsiteY39" fmla="*/ 958850 h 3736975"/>
              <a:gd name="connsiteX40" fmla="*/ 2171700 w 2336800"/>
              <a:gd name="connsiteY40" fmla="*/ 974725 h 3736975"/>
              <a:gd name="connsiteX41" fmla="*/ 2172074 w 2336800"/>
              <a:gd name="connsiteY41" fmla="*/ 976966 h 3736975"/>
              <a:gd name="connsiteX42" fmla="*/ 2178050 w 2336800"/>
              <a:gd name="connsiteY42" fmla="*/ 987425 h 3736975"/>
              <a:gd name="connsiteX43" fmla="*/ 2184400 w 2336800"/>
              <a:gd name="connsiteY43" fmla="*/ 1012825 h 3736975"/>
              <a:gd name="connsiteX44" fmla="*/ 2187575 w 2336800"/>
              <a:gd name="connsiteY44" fmla="*/ 1038225 h 3736975"/>
              <a:gd name="connsiteX45" fmla="*/ 2336800 w 2336800"/>
              <a:gd name="connsiteY45" fmla="*/ 2305050 h 3736975"/>
              <a:gd name="connsiteX46" fmla="*/ 2333625 w 2336800"/>
              <a:gd name="connsiteY46" fmla="*/ 2330450 h 3736975"/>
              <a:gd name="connsiteX47" fmla="*/ 2327275 w 2336800"/>
              <a:gd name="connsiteY47" fmla="*/ 2355850 h 3736975"/>
              <a:gd name="connsiteX48" fmla="*/ 2314575 w 2336800"/>
              <a:gd name="connsiteY48" fmla="*/ 2378075 h 3736975"/>
              <a:gd name="connsiteX49" fmla="*/ 2298700 w 2336800"/>
              <a:gd name="connsiteY49" fmla="*/ 2397125 h 3736975"/>
              <a:gd name="connsiteX50" fmla="*/ 2279650 w 2336800"/>
              <a:gd name="connsiteY50" fmla="*/ 2413000 h 3736975"/>
              <a:gd name="connsiteX51" fmla="*/ 2257425 w 2336800"/>
              <a:gd name="connsiteY51" fmla="*/ 2425700 h 3736975"/>
              <a:gd name="connsiteX52" fmla="*/ 2235200 w 2336800"/>
              <a:gd name="connsiteY52" fmla="*/ 2432050 h 3736975"/>
              <a:gd name="connsiteX53" fmla="*/ 2206625 w 2336800"/>
              <a:gd name="connsiteY53" fmla="*/ 2435225 h 3736975"/>
              <a:gd name="connsiteX54" fmla="*/ 2181225 w 2336800"/>
              <a:gd name="connsiteY54" fmla="*/ 2432050 h 3736975"/>
              <a:gd name="connsiteX55" fmla="*/ 2155825 w 2336800"/>
              <a:gd name="connsiteY55" fmla="*/ 2425700 h 3736975"/>
              <a:gd name="connsiteX56" fmla="*/ 2133600 w 2336800"/>
              <a:gd name="connsiteY56" fmla="*/ 2413000 h 3736975"/>
              <a:gd name="connsiteX57" fmla="*/ 2114550 w 2336800"/>
              <a:gd name="connsiteY57" fmla="*/ 2397125 h 3736975"/>
              <a:gd name="connsiteX58" fmla="*/ 2098675 w 2336800"/>
              <a:gd name="connsiteY58" fmla="*/ 2378075 h 3736975"/>
              <a:gd name="connsiteX59" fmla="*/ 2089150 w 2336800"/>
              <a:gd name="connsiteY59" fmla="*/ 2355850 h 3736975"/>
              <a:gd name="connsiteX60" fmla="*/ 2079625 w 2336800"/>
              <a:gd name="connsiteY60" fmla="*/ 2330450 h 3736975"/>
              <a:gd name="connsiteX61" fmla="*/ 2076450 w 2336800"/>
              <a:gd name="connsiteY61" fmla="*/ 2305050 h 3736975"/>
              <a:gd name="connsiteX62" fmla="*/ 1981200 w 2336800"/>
              <a:gd name="connsiteY62" fmla="*/ 1496439 h 3736975"/>
              <a:gd name="connsiteX63" fmla="*/ 1981200 w 2336800"/>
              <a:gd name="connsiteY63" fmla="*/ 2057400 h 3736975"/>
              <a:gd name="connsiteX64" fmla="*/ 1978025 w 2336800"/>
              <a:gd name="connsiteY64" fmla="*/ 2095500 h 3736975"/>
              <a:gd name="connsiteX65" fmla="*/ 1971675 w 2336800"/>
              <a:gd name="connsiteY65" fmla="*/ 2127250 h 3736975"/>
              <a:gd name="connsiteX66" fmla="*/ 1962150 w 2336800"/>
              <a:gd name="connsiteY66" fmla="*/ 2155825 h 3736975"/>
              <a:gd name="connsiteX67" fmla="*/ 1954679 w 2336800"/>
              <a:gd name="connsiteY67" fmla="*/ 2170766 h 3736975"/>
              <a:gd name="connsiteX68" fmla="*/ 1955800 w 2336800"/>
              <a:gd name="connsiteY68" fmla="*/ 2174875 h 3736975"/>
              <a:gd name="connsiteX69" fmla="*/ 1958975 w 2336800"/>
              <a:gd name="connsiteY69" fmla="*/ 2212975 h 3736975"/>
              <a:gd name="connsiteX70" fmla="*/ 1958975 w 2336800"/>
              <a:gd name="connsiteY70" fmla="*/ 3556000 h 3736975"/>
              <a:gd name="connsiteX71" fmla="*/ 1955800 w 2336800"/>
              <a:gd name="connsiteY71" fmla="*/ 3590925 h 3736975"/>
              <a:gd name="connsiteX72" fmla="*/ 1946275 w 2336800"/>
              <a:gd name="connsiteY72" fmla="*/ 3625850 h 3736975"/>
              <a:gd name="connsiteX73" fmla="*/ 1930400 w 2336800"/>
              <a:gd name="connsiteY73" fmla="*/ 3657600 h 3736975"/>
              <a:gd name="connsiteX74" fmla="*/ 1908175 w 2336800"/>
              <a:gd name="connsiteY74" fmla="*/ 3683000 h 3736975"/>
              <a:gd name="connsiteX75" fmla="*/ 1879600 w 2336800"/>
              <a:gd name="connsiteY75" fmla="*/ 3705225 h 3736975"/>
              <a:gd name="connsiteX76" fmla="*/ 1847850 w 2336800"/>
              <a:gd name="connsiteY76" fmla="*/ 3721100 h 3736975"/>
              <a:gd name="connsiteX77" fmla="*/ 1816100 w 2336800"/>
              <a:gd name="connsiteY77" fmla="*/ 3733800 h 3736975"/>
              <a:gd name="connsiteX78" fmla="*/ 1778000 w 2336800"/>
              <a:gd name="connsiteY78" fmla="*/ 3736975 h 3736975"/>
              <a:gd name="connsiteX79" fmla="*/ 1743075 w 2336800"/>
              <a:gd name="connsiteY79" fmla="*/ 3733800 h 3736975"/>
              <a:gd name="connsiteX80" fmla="*/ 1708150 w 2336800"/>
              <a:gd name="connsiteY80" fmla="*/ 3721100 h 3736975"/>
              <a:gd name="connsiteX81" fmla="*/ 1676400 w 2336800"/>
              <a:gd name="connsiteY81" fmla="*/ 3705225 h 3736975"/>
              <a:gd name="connsiteX82" fmla="*/ 1651000 w 2336800"/>
              <a:gd name="connsiteY82" fmla="*/ 3683000 h 3736975"/>
              <a:gd name="connsiteX83" fmla="*/ 1628775 w 2336800"/>
              <a:gd name="connsiteY83" fmla="*/ 3657600 h 3736975"/>
              <a:gd name="connsiteX84" fmla="*/ 1612900 w 2336800"/>
              <a:gd name="connsiteY84" fmla="*/ 3625850 h 3736975"/>
              <a:gd name="connsiteX85" fmla="*/ 1600200 w 2336800"/>
              <a:gd name="connsiteY85" fmla="*/ 3590925 h 3736975"/>
              <a:gd name="connsiteX86" fmla="*/ 1597025 w 2336800"/>
              <a:gd name="connsiteY86" fmla="*/ 3556000 h 3736975"/>
              <a:gd name="connsiteX87" fmla="*/ 1597025 w 2336800"/>
              <a:gd name="connsiteY87" fmla="*/ 2279650 h 3736975"/>
              <a:gd name="connsiteX88" fmla="*/ 1460500 w 2336800"/>
              <a:gd name="connsiteY88" fmla="*/ 2279650 h 3736975"/>
              <a:gd name="connsiteX89" fmla="*/ 1460500 w 2336800"/>
              <a:gd name="connsiteY89" fmla="*/ 3556000 h 3736975"/>
              <a:gd name="connsiteX90" fmla="*/ 1457325 w 2336800"/>
              <a:gd name="connsiteY90" fmla="*/ 3590925 h 3736975"/>
              <a:gd name="connsiteX91" fmla="*/ 1447800 w 2336800"/>
              <a:gd name="connsiteY91" fmla="*/ 3625850 h 3736975"/>
              <a:gd name="connsiteX92" fmla="*/ 1428750 w 2336800"/>
              <a:gd name="connsiteY92" fmla="*/ 3657600 h 3736975"/>
              <a:gd name="connsiteX93" fmla="*/ 1406525 w 2336800"/>
              <a:gd name="connsiteY93" fmla="*/ 3683000 h 3736975"/>
              <a:gd name="connsiteX94" fmla="*/ 1381125 w 2336800"/>
              <a:gd name="connsiteY94" fmla="*/ 3705225 h 3736975"/>
              <a:gd name="connsiteX95" fmla="*/ 1349375 w 2336800"/>
              <a:gd name="connsiteY95" fmla="*/ 3721100 h 3736975"/>
              <a:gd name="connsiteX96" fmla="*/ 1317625 w 2336800"/>
              <a:gd name="connsiteY96" fmla="*/ 3733800 h 3736975"/>
              <a:gd name="connsiteX97" fmla="*/ 1279525 w 2336800"/>
              <a:gd name="connsiteY97" fmla="*/ 3736975 h 3736975"/>
              <a:gd name="connsiteX98" fmla="*/ 1244600 w 2336800"/>
              <a:gd name="connsiteY98" fmla="*/ 3733800 h 3736975"/>
              <a:gd name="connsiteX99" fmla="*/ 1209675 w 2336800"/>
              <a:gd name="connsiteY99" fmla="*/ 3721100 h 3736975"/>
              <a:gd name="connsiteX100" fmla="*/ 1177925 w 2336800"/>
              <a:gd name="connsiteY100" fmla="*/ 3705225 h 3736975"/>
              <a:gd name="connsiteX101" fmla="*/ 1152525 w 2336800"/>
              <a:gd name="connsiteY101" fmla="*/ 3683000 h 3736975"/>
              <a:gd name="connsiteX102" fmla="*/ 1130300 w 2336800"/>
              <a:gd name="connsiteY102" fmla="*/ 3657600 h 3736975"/>
              <a:gd name="connsiteX103" fmla="*/ 1114425 w 2336800"/>
              <a:gd name="connsiteY103" fmla="*/ 3625850 h 3736975"/>
              <a:gd name="connsiteX104" fmla="*/ 1101725 w 2336800"/>
              <a:gd name="connsiteY104" fmla="*/ 3590925 h 3736975"/>
              <a:gd name="connsiteX105" fmla="*/ 1098550 w 2336800"/>
              <a:gd name="connsiteY105" fmla="*/ 3556000 h 3736975"/>
              <a:gd name="connsiteX106" fmla="*/ 1098550 w 2336800"/>
              <a:gd name="connsiteY106" fmla="*/ 2212975 h 3736975"/>
              <a:gd name="connsiteX107" fmla="*/ 1101725 w 2336800"/>
              <a:gd name="connsiteY107" fmla="*/ 2174875 h 3736975"/>
              <a:gd name="connsiteX108" fmla="*/ 1103062 w 2336800"/>
              <a:gd name="connsiteY108" fmla="*/ 2171199 h 3736975"/>
              <a:gd name="connsiteX109" fmla="*/ 1095375 w 2336800"/>
              <a:gd name="connsiteY109" fmla="*/ 2155825 h 3736975"/>
              <a:gd name="connsiteX110" fmla="*/ 1085850 w 2336800"/>
              <a:gd name="connsiteY110" fmla="*/ 2127250 h 3736975"/>
              <a:gd name="connsiteX111" fmla="*/ 1079500 w 2336800"/>
              <a:gd name="connsiteY111" fmla="*/ 2095500 h 3736975"/>
              <a:gd name="connsiteX112" fmla="*/ 1079500 w 2336800"/>
              <a:gd name="connsiteY112" fmla="*/ 2057400 h 3736975"/>
              <a:gd name="connsiteX113" fmla="*/ 1079500 w 2336800"/>
              <a:gd name="connsiteY113" fmla="*/ 1214835 h 3736975"/>
              <a:gd name="connsiteX114" fmla="*/ 784225 w 2336800"/>
              <a:gd name="connsiteY114" fmla="*/ 1473200 h 3736975"/>
              <a:gd name="connsiteX115" fmla="*/ 762000 w 2336800"/>
              <a:gd name="connsiteY115" fmla="*/ 1489075 h 3736975"/>
              <a:gd name="connsiteX116" fmla="*/ 739775 w 2336800"/>
              <a:gd name="connsiteY116" fmla="*/ 1504950 h 3736975"/>
              <a:gd name="connsiteX117" fmla="*/ 717550 w 2336800"/>
              <a:gd name="connsiteY117" fmla="*/ 1511300 h 3736975"/>
              <a:gd name="connsiteX118" fmla="*/ 698500 w 2336800"/>
              <a:gd name="connsiteY118" fmla="*/ 1513681 h 3736975"/>
              <a:gd name="connsiteX119" fmla="*/ 695325 w 2336800"/>
              <a:gd name="connsiteY119" fmla="*/ 1514475 h 3736975"/>
              <a:gd name="connsiteX120" fmla="*/ 692150 w 2336800"/>
              <a:gd name="connsiteY120" fmla="*/ 1514475 h 3736975"/>
              <a:gd name="connsiteX121" fmla="*/ 673100 w 2336800"/>
              <a:gd name="connsiteY121" fmla="*/ 1514475 h 3736975"/>
              <a:gd name="connsiteX122" fmla="*/ 666750 w 2336800"/>
              <a:gd name="connsiteY122" fmla="*/ 1514475 h 3736975"/>
              <a:gd name="connsiteX123" fmla="*/ 660400 w 2336800"/>
              <a:gd name="connsiteY123" fmla="*/ 1512888 h 3736975"/>
              <a:gd name="connsiteX124" fmla="*/ 647700 w 2336800"/>
              <a:gd name="connsiteY124" fmla="*/ 1511300 h 3736975"/>
              <a:gd name="connsiteX125" fmla="*/ 622300 w 2336800"/>
              <a:gd name="connsiteY125" fmla="*/ 1504950 h 3736975"/>
              <a:gd name="connsiteX126" fmla="*/ 76200 w 2336800"/>
              <a:gd name="connsiteY126" fmla="*/ 1174750 h 3736975"/>
              <a:gd name="connsiteX127" fmla="*/ 53975 w 2336800"/>
              <a:gd name="connsiteY127" fmla="*/ 1162050 h 3736975"/>
              <a:gd name="connsiteX128" fmla="*/ 34925 w 2336800"/>
              <a:gd name="connsiteY128" fmla="*/ 1143000 h 3736975"/>
              <a:gd name="connsiteX129" fmla="*/ 19050 w 2336800"/>
              <a:gd name="connsiteY129" fmla="*/ 1123950 h 3736975"/>
              <a:gd name="connsiteX130" fmla="*/ 9525 w 2336800"/>
              <a:gd name="connsiteY130" fmla="*/ 1101725 h 3736975"/>
              <a:gd name="connsiteX131" fmla="*/ 3175 w 2336800"/>
              <a:gd name="connsiteY131" fmla="*/ 1076325 h 3736975"/>
              <a:gd name="connsiteX132" fmla="*/ 0 w 2336800"/>
              <a:gd name="connsiteY132" fmla="*/ 1050925 h 3736975"/>
              <a:gd name="connsiteX133" fmla="*/ 3175 w 2336800"/>
              <a:gd name="connsiteY133" fmla="*/ 1025525 h 3736975"/>
              <a:gd name="connsiteX134" fmla="*/ 12700 w 2336800"/>
              <a:gd name="connsiteY134" fmla="*/ 1000125 h 3736975"/>
              <a:gd name="connsiteX135" fmla="*/ 25400 w 2336800"/>
              <a:gd name="connsiteY135" fmla="*/ 977900 h 3736975"/>
              <a:gd name="connsiteX136" fmla="*/ 44450 w 2336800"/>
              <a:gd name="connsiteY136" fmla="*/ 958850 h 3736975"/>
              <a:gd name="connsiteX137" fmla="*/ 63500 w 2336800"/>
              <a:gd name="connsiteY137" fmla="*/ 942975 h 3736975"/>
              <a:gd name="connsiteX138" fmla="*/ 85725 w 2336800"/>
              <a:gd name="connsiteY138" fmla="*/ 933450 h 3736975"/>
              <a:gd name="connsiteX139" fmla="*/ 111125 w 2336800"/>
              <a:gd name="connsiteY139" fmla="*/ 927100 h 3736975"/>
              <a:gd name="connsiteX140" fmla="*/ 136525 w 2336800"/>
              <a:gd name="connsiteY140" fmla="*/ 927100 h 3736975"/>
              <a:gd name="connsiteX141" fmla="*/ 161925 w 2336800"/>
              <a:gd name="connsiteY141" fmla="*/ 930275 h 3736975"/>
              <a:gd name="connsiteX142" fmla="*/ 187325 w 2336800"/>
              <a:gd name="connsiteY142" fmla="*/ 936625 h 3736975"/>
              <a:gd name="connsiteX143" fmla="*/ 669973 w 2336800"/>
              <a:gd name="connsiteY143" fmla="*/ 1228459 h 3736975"/>
              <a:gd name="connsiteX144" fmla="*/ 996950 w 2336800"/>
              <a:gd name="connsiteY144" fmla="*/ 939800 h 3736975"/>
              <a:gd name="connsiteX145" fmla="*/ 1019175 w 2336800"/>
              <a:gd name="connsiteY145" fmla="*/ 923925 h 3736975"/>
              <a:gd name="connsiteX146" fmla="*/ 1030288 w 2336800"/>
              <a:gd name="connsiteY146" fmla="*/ 917575 h 3736975"/>
              <a:gd name="connsiteX147" fmla="*/ 1054100 w 2336800"/>
              <a:gd name="connsiteY147" fmla="*/ 901700 h 3736975"/>
              <a:gd name="connsiteX148" fmla="*/ 1089025 w 2336800"/>
              <a:gd name="connsiteY148" fmla="*/ 882650 h 3736975"/>
              <a:gd name="connsiteX149" fmla="*/ 1127125 w 2336800"/>
              <a:gd name="connsiteY149" fmla="*/ 866775 h 3736975"/>
              <a:gd name="connsiteX150" fmla="*/ 1171575 w 2336800"/>
              <a:gd name="connsiteY150" fmla="*/ 854075 h 3736975"/>
              <a:gd name="connsiteX151" fmla="*/ 1219200 w 2336800"/>
              <a:gd name="connsiteY151" fmla="*/ 841375 h 3736975"/>
              <a:gd name="connsiteX152" fmla="*/ 1270000 w 2336800"/>
              <a:gd name="connsiteY152" fmla="*/ 835025 h 3736975"/>
              <a:gd name="connsiteX153" fmla="*/ 1317625 w 2336800"/>
              <a:gd name="connsiteY153" fmla="*/ 825500 h 3736975"/>
              <a:gd name="connsiteX154" fmla="*/ 1365250 w 2336800"/>
              <a:gd name="connsiteY154" fmla="*/ 822325 h 3736975"/>
              <a:gd name="connsiteX155" fmla="*/ 1588162 w 2336800"/>
              <a:gd name="connsiteY155" fmla="*/ 0 h 3736975"/>
              <a:gd name="connsiteX156" fmla="*/ 1972734 w 2336800"/>
              <a:gd name="connsiteY156" fmla="*/ 384572 h 3736975"/>
              <a:gd name="connsiteX157" fmla="*/ 1588162 w 2336800"/>
              <a:gd name="connsiteY157" fmla="*/ 769144 h 3736975"/>
              <a:gd name="connsiteX158" fmla="*/ 1203590 w 2336800"/>
              <a:gd name="connsiteY158" fmla="*/ 384572 h 3736975"/>
              <a:gd name="connsiteX159" fmla="*/ 1588162 w 2336800"/>
              <a:gd name="connsiteY159"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2336800" h="3736975">
                <a:moveTo>
                  <a:pt x="1577975" y="898525"/>
                </a:moveTo>
                <a:lnTo>
                  <a:pt x="1568450" y="901700"/>
                </a:lnTo>
                <a:lnTo>
                  <a:pt x="1555750" y="914400"/>
                </a:lnTo>
                <a:lnTo>
                  <a:pt x="1543050" y="927100"/>
                </a:lnTo>
                <a:lnTo>
                  <a:pt x="1543050" y="936625"/>
                </a:lnTo>
                <a:lnTo>
                  <a:pt x="1539875" y="946150"/>
                </a:lnTo>
                <a:lnTo>
                  <a:pt x="1543050" y="955675"/>
                </a:lnTo>
                <a:lnTo>
                  <a:pt x="1543050" y="965200"/>
                </a:lnTo>
                <a:lnTo>
                  <a:pt x="1555750" y="981075"/>
                </a:lnTo>
                <a:lnTo>
                  <a:pt x="1568450" y="990600"/>
                </a:lnTo>
                <a:lnTo>
                  <a:pt x="1571246" y="991532"/>
                </a:lnTo>
                <a:lnTo>
                  <a:pt x="1470025" y="1831975"/>
                </a:lnTo>
                <a:lnTo>
                  <a:pt x="1587500" y="1958975"/>
                </a:lnTo>
                <a:lnTo>
                  <a:pt x="1698625" y="1831975"/>
                </a:lnTo>
                <a:lnTo>
                  <a:pt x="1603211" y="991713"/>
                </a:lnTo>
                <a:lnTo>
                  <a:pt x="1606550" y="990600"/>
                </a:lnTo>
                <a:lnTo>
                  <a:pt x="1622425" y="981075"/>
                </a:lnTo>
                <a:lnTo>
                  <a:pt x="1631950" y="965200"/>
                </a:lnTo>
                <a:lnTo>
                  <a:pt x="1635125" y="955675"/>
                </a:lnTo>
                <a:lnTo>
                  <a:pt x="1638300" y="946150"/>
                </a:lnTo>
                <a:lnTo>
                  <a:pt x="1635125" y="936625"/>
                </a:lnTo>
                <a:lnTo>
                  <a:pt x="1631950" y="927100"/>
                </a:lnTo>
                <a:lnTo>
                  <a:pt x="1622425" y="914400"/>
                </a:lnTo>
                <a:lnTo>
                  <a:pt x="1606550" y="901700"/>
                </a:lnTo>
                <a:lnTo>
                  <a:pt x="1597025" y="898525"/>
                </a:lnTo>
                <a:lnTo>
                  <a:pt x="1587500" y="898525"/>
                </a:lnTo>
                <a:close/>
                <a:moveTo>
                  <a:pt x="1450975" y="819150"/>
                </a:moveTo>
                <a:lnTo>
                  <a:pt x="1606550" y="819150"/>
                </a:lnTo>
                <a:lnTo>
                  <a:pt x="1704975" y="822325"/>
                </a:lnTo>
                <a:lnTo>
                  <a:pt x="1765300" y="828675"/>
                </a:lnTo>
                <a:lnTo>
                  <a:pt x="1828800" y="835025"/>
                </a:lnTo>
                <a:lnTo>
                  <a:pt x="1892300" y="844550"/>
                </a:lnTo>
                <a:lnTo>
                  <a:pt x="1955800" y="860425"/>
                </a:lnTo>
                <a:lnTo>
                  <a:pt x="2016125" y="876300"/>
                </a:lnTo>
                <a:lnTo>
                  <a:pt x="2070100" y="895350"/>
                </a:lnTo>
                <a:lnTo>
                  <a:pt x="2095500" y="908050"/>
                </a:lnTo>
                <a:lnTo>
                  <a:pt x="2114550" y="917575"/>
                </a:lnTo>
                <a:lnTo>
                  <a:pt x="2133600" y="930275"/>
                </a:lnTo>
                <a:lnTo>
                  <a:pt x="2149475" y="946150"/>
                </a:lnTo>
                <a:lnTo>
                  <a:pt x="2162175" y="958850"/>
                </a:lnTo>
                <a:lnTo>
                  <a:pt x="2171700" y="974725"/>
                </a:lnTo>
                <a:lnTo>
                  <a:pt x="2172074" y="976966"/>
                </a:lnTo>
                <a:lnTo>
                  <a:pt x="2178050" y="987425"/>
                </a:lnTo>
                <a:lnTo>
                  <a:pt x="2184400" y="1012825"/>
                </a:lnTo>
                <a:lnTo>
                  <a:pt x="2187575" y="1038225"/>
                </a:lnTo>
                <a:lnTo>
                  <a:pt x="2336800" y="2305050"/>
                </a:lnTo>
                <a:lnTo>
                  <a:pt x="2333625" y="2330450"/>
                </a:lnTo>
                <a:lnTo>
                  <a:pt x="2327275" y="2355850"/>
                </a:lnTo>
                <a:lnTo>
                  <a:pt x="2314575" y="2378075"/>
                </a:lnTo>
                <a:lnTo>
                  <a:pt x="2298700" y="2397125"/>
                </a:lnTo>
                <a:lnTo>
                  <a:pt x="2279650" y="2413000"/>
                </a:lnTo>
                <a:lnTo>
                  <a:pt x="2257425" y="2425700"/>
                </a:lnTo>
                <a:lnTo>
                  <a:pt x="2235200" y="2432050"/>
                </a:lnTo>
                <a:lnTo>
                  <a:pt x="2206625" y="2435225"/>
                </a:lnTo>
                <a:lnTo>
                  <a:pt x="2181225" y="2432050"/>
                </a:lnTo>
                <a:lnTo>
                  <a:pt x="2155825" y="2425700"/>
                </a:lnTo>
                <a:lnTo>
                  <a:pt x="2133600" y="2413000"/>
                </a:lnTo>
                <a:lnTo>
                  <a:pt x="2114550" y="2397125"/>
                </a:lnTo>
                <a:lnTo>
                  <a:pt x="2098675" y="2378075"/>
                </a:lnTo>
                <a:lnTo>
                  <a:pt x="2089150" y="2355850"/>
                </a:lnTo>
                <a:lnTo>
                  <a:pt x="2079625" y="2330450"/>
                </a:lnTo>
                <a:lnTo>
                  <a:pt x="2076450" y="2305050"/>
                </a:lnTo>
                <a:lnTo>
                  <a:pt x="1981200" y="1496439"/>
                </a:lnTo>
                <a:lnTo>
                  <a:pt x="1981200" y="2057400"/>
                </a:lnTo>
                <a:lnTo>
                  <a:pt x="1978025" y="2095500"/>
                </a:lnTo>
                <a:lnTo>
                  <a:pt x="1971675" y="2127250"/>
                </a:lnTo>
                <a:lnTo>
                  <a:pt x="1962150" y="2155825"/>
                </a:lnTo>
                <a:lnTo>
                  <a:pt x="1954679" y="2170766"/>
                </a:lnTo>
                <a:lnTo>
                  <a:pt x="1955800" y="2174875"/>
                </a:lnTo>
                <a:lnTo>
                  <a:pt x="1958975" y="2212975"/>
                </a:lnTo>
                <a:lnTo>
                  <a:pt x="1958975" y="3556000"/>
                </a:lnTo>
                <a:lnTo>
                  <a:pt x="1955800" y="3590925"/>
                </a:lnTo>
                <a:lnTo>
                  <a:pt x="1946275" y="3625850"/>
                </a:lnTo>
                <a:lnTo>
                  <a:pt x="1930400" y="3657600"/>
                </a:lnTo>
                <a:lnTo>
                  <a:pt x="1908175" y="3683000"/>
                </a:lnTo>
                <a:lnTo>
                  <a:pt x="1879600" y="3705225"/>
                </a:lnTo>
                <a:lnTo>
                  <a:pt x="1847850" y="3721100"/>
                </a:lnTo>
                <a:lnTo>
                  <a:pt x="1816100" y="3733800"/>
                </a:lnTo>
                <a:lnTo>
                  <a:pt x="1778000" y="3736975"/>
                </a:lnTo>
                <a:lnTo>
                  <a:pt x="1743075" y="3733800"/>
                </a:lnTo>
                <a:lnTo>
                  <a:pt x="1708150" y="3721100"/>
                </a:lnTo>
                <a:lnTo>
                  <a:pt x="1676400" y="3705225"/>
                </a:lnTo>
                <a:lnTo>
                  <a:pt x="1651000" y="3683000"/>
                </a:lnTo>
                <a:lnTo>
                  <a:pt x="1628775" y="3657600"/>
                </a:lnTo>
                <a:lnTo>
                  <a:pt x="1612900" y="3625850"/>
                </a:lnTo>
                <a:lnTo>
                  <a:pt x="1600200" y="3590925"/>
                </a:lnTo>
                <a:lnTo>
                  <a:pt x="1597025" y="3556000"/>
                </a:lnTo>
                <a:lnTo>
                  <a:pt x="1597025" y="2279650"/>
                </a:lnTo>
                <a:lnTo>
                  <a:pt x="1460500" y="2279650"/>
                </a:lnTo>
                <a:lnTo>
                  <a:pt x="1460500" y="3556000"/>
                </a:lnTo>
                <a:lnTo>
                  <a:pt x="1457325" y="3590925"/>
                </a:lnTo>
                <a:lnTo>
                  <a:pt x="1447800" y="3625850"/>
                </a:lnTo>
                <a:lnTo>
                  <a:pt x="1428750" y="3657600"/>
                </a:lnTo>
                <a:lnTo>
                  <a:pt x="1406525" y="3683000"/>
                </a:lnTo>
                <a:lnTo>
                  <a:pt x="1381125" y="3705225"/>
                </a:lnTo>
                <a:lnTo>
                  <a:pt x="1349375" y="3721100"/>
                </a:lnTo>
                <a:lnTo>
                  <a:pt x="1317625" y="3733800"/>
                </a:lnTo>
                <a:lnTo>
                  <a:pt x="1279525" y="3736975"/>
                </a:lnTo>
                <a:lnTo>
                  <a:pt x="1244600" y="3733800"/>
                </a:lnTo>
                <a:lnTo>
                  <a:pt x="1209675" y="3721100"/>
                </a:lnTo>
                <a:lnTo>
                  <a:pt x="1177925" y="3705225"/>
                </a:lnTo>
                <a:lnTo>
                  <a:pt x="1152525" y="3683000"/>
                </a:lnTo>
                <a:lnTo>
                  <a:pt x="1130300" y="3657600"/>
                </a:lnTo>
                <a:lnTo>
                  <a:pt x="1114425" y="3625850"/>
                </a:lnTo>
                <a:lnTo>
                  <a:pt x="1101725" y="3590925"/>
                </a:lnTo>
                <a:lnTo>
                  <a:pt x="1098550" y="3556000"/>
                </a:lnTo>
                <a:lnTo>
                  <a:pt x="1098550" y="2212975"/>
                </a:lnTo>
                <a:lnTo>
                  <a:pt x="1101725" y="2174875"/>
                </a:lnTo>
                <a:lnTo>
                  <a:pt x="1103062" y="2171199"/>
                </a:lnTo>
                <a:lnTo>
                  <a:pt x="1095375" y="2155825"/>
                </a:lnTo>
                <a:lnTo>
                  <a:pt x="1085850" y="2127250"/>
                </a:lnTo>
                <a:lnTo>
                  <a:pt x="1079500" y="2095500"/>
                </a:lnTo>
                <a:lnTo>
                  <a:pt x="1079500" y="2057400"/>
                </a:lnTo>
                <a:lnTo>
                  <a:pt x="1079500" y="1214835"/>
                </a:lnTo>
                <a:lnTo>
                  <a:pt x="784225" y="1473200"/>
                </a:lnTo>
                <a:lnTo>
                  <a:pt x="762000" y="1489075"/>
                </a:lnTo>
                <a:lnTo>
                  <a:pt x="739775" y="1504950"/>
                </a:lnTo>
                <a:lnTo>
                  <a:pt x="717550" y="1511300"/>
                </a:lnTo>
                <a:lnTo>
                  <a:pt x="698500" y="1513681"/>
                </a:lnTo>
                <a:lnTo>
                  <a:pt x="695325" y="1514475"/>
                </a:lnTo>
                <a:lnTo>
                  <a:pt x="692150" y="1514475"/>
                </a:lnTo>
                <a:lnTo>
                  <a:pt x="673100" y="1514475"/>
                </a:lnTo>
                <a:lnTo>
                  <a:pt x="666750" y="1514475"/>
                </a:lnTo>
                <a:lnTo>
                  <a:pt x="660400" y="1512888"/>
                </a:lnTo>
                <a:lnTo>
                  <a:pt x="647700" y="1511300"/>
                </a:lnTo>
                <a:lnTo>
                  <a:pt x="622300" y="1504950"/>
                </a:lnTo>
                <a:lnTo>
                  <a:pt x="76200" y="1174750"/>
                </a:lnTo>
                <a:lnTo>
                  <a:pt x="53975" y="1162050"/>
                </a:lnTo>
                <a:lnTo>
                  <a:pt x="34925" y="1143000"/>
                </a:lnTo>
                <a:lnTo>
                  <a:pt x="19050" y="1123950"/>
                </a:lnTo>
                <a:lnTo>
                  <a:pt x="9525" y="1101725"/>
                </a:lnTo>
                <a:lnTo>
                  <a:pt x="3175" y="1076325"/>
                </a:lnTo>
                <a:lnTo>
                  <a:pt x="0" y="1050925"/>
                </a:lnTo>
                <a:lnTo>
                  <a:pt x="3175" y="1025525"/>
                </a:lnTo>
                <a:lnTo>
                  <a:pt x="12700" y="1000125"/>
                </a:lnTo>
                <a:lnTo>
                  <a:pt x="25400" y="977900"/>
                </a:lnTo>
                <a:lnTo>
                  <a:pt x="44450" y="958850"/>
                </a:lnTo>
                <a:lnTo>
                  <a:pt x="63500" y="942975"/>
                </a:lnTo>
                <a:lnTo>
                  <a:pt x="85725" y="933450"/>
                </a:lnTo>
                <a:lnTo>
                  <a:pt x="111125" y="927100"/>
                </a:lnTo>
                <a:lnTo>
                  <a:pt x="136525" y="927100"/>
                </a:lnTo>
                <a:lnTo>
                  <a:pt x="161925" y="930275"/>
                </a:lnTo>
                <a:lnTo>
                  <a:pt x="187325" y="936625"/>
                </a:lnTo>
                <a:lnTo>
                  <a:pt x="669973" y="1228459"/>
                </a:lnTo>
                <a:lnTo>
                  <a:pt x="996950" y="939800"/>
                </a:lnTo>
                <a:lnTo>
                  <a:pt x="1019175" y="923925"/>
                </a:lnTo>
                <a:lnTo>
                  <a:pt x="1030288" y="917575"/>
                </a:lnTo>
                <a:lnTo>
                  <a:pt x="1054100" y="901700"/>
                </a:lnTo>
                <a:lnTo>
                  <a:pt x="1089025" y="882650"/>
                </a:lnTo>
                <a:lnTo>
                  <a:pt x="1127125" y="866775"/>
                </a:lnTo>
                <a:lnTo>
                  <a:pt x="1171575" y="854075"/>
                </a:lnTo>
                <a:lnTo>
                  <a:pt x="1219200" y="841375"/>
                </a:lnTo>
                <a:lnTo>
                  <a:pt x="1270000" y="835025"/>
                </a:lnTo>
                <a:lnTo>
                  <a:pt x="1317625" y="825500"/>
                </a:lnTo>
                <a:lnTo>
                  <a:pt x="1365250" y="822325"/>
                </a:lnTo>
                <a:close/>
                <a:moveTo>
                  <a:pt x="1588162" y="0"/>
                </a:moveTo>
                <a:cubicBezTo>
                  <a:pt x="1800555" y="0"/>
                  <a:pt x="1972734" y="172179"/>
                  <a:pt x="1972734" y="384572"/>
                </a:cubicBezTo>
                <a:cubicBezTo>
                  <a:pt x="1972734" y="596965"/>
                  <a:pt x="1800555" y="769144"/>
                  <a:pt x="1588162" y="769144"/>
                </a:cubicBezTo>
                <a:cubicBezTo>
                  <a:pt x="1375769" y="769144"/>
                  <a:pt x="1203590" y="596965"/>
                  <a:pt x="1203590" y="384572"/>
                </a:cubicBezTo>
                <a:cubicBezTo>
                  <a:pt x="1203590" y="172179"/>
                  <a:pt x="1375769" y="0"/>
                  <a:pt x="158816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nvGrpSpPr>
          <p:cNvPr id="10243" name="组合 12"/>
          <p:cNvGrpSpPr>
            <a:grpSpLocks/>
          </p:cNvGrpSpPr>
          <p:nvPr/>
        </p:nvGrpSpPr>
        <p:grpSpPr bwMode="auto">
          <a:xfrm>
            <a:off x="-4763" y="57150"/>
            <a:ext cx="6546851" cy="923925"/>
            <a:chOff x="0" y="0"/>
            <a:chExt cx="6546241" cy="924714"/>
          </a:xfrm>
        </p:grpSpPr>
        <p:grpSp>
          <p:nvGrpSpPr>
            <p:cNvPr id="10270" name="组合 13"/>
            <p:cNvGrpSpPr>
              <a:grpSpLocks/>
            </p:cNvGrpSpPr>
            <p:nvPr/>
          </p:nvGrpSpPr>
          <p:grpSpPr bwMode="auto">
            <a:xfrm>
              <a:off x="0" y="0"/>
              <a:ext cx="5888396" cy="914404"/>
              <a:chOff x="0" y="0"/>
              <a:chExt cx="5888396" cy="914404"/>
            </a:xfrm>
          </p:grpSpPr>
          <p:sp>
            <p:nvSpPr>
              <p:cNvPr id="10272" name="文本框 15"/>
              <p:cNvSpPr>
                <a:spLocks noChangeArrowheads="1"/>
              </p:cNvSpPr>
              <p:nvPr/>
            </p:nvSpPr>
            <p:spPr bwMode="auto">
              <a:xfrm>
                <a:off x="1044934" y="0"/>
                <a:ext cx="484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500" b="1">
                    <a:solidFill>
                      <a:srgbClr val="2E75B5"/>
                    </a:solidFill>
                    <a:latin typeface="微软雅黑" panose="020B0503020204020204" pitchFamily="34" charset="-122"/>
                    <a:ea typeface="微软雅黑" panose="020B0503020204020204" pitchFamily="34" charset="-122"/>
                    <a:sym typeface="Segoe UI Black" pitchFamily="2" charset="0"/>
                  </a:rPr>
                  <a:t>项目形式</a:t>
                </a:r>
              </a:p>
            </p:txBody>
          </p:sp>
          <p:grpSp>
            <p:nvGrpSpPr>
              <p:cNvPr id="10273" name="组合 16"/>
              <p:cNvGrpSpPr>
                <a:grpSpLocks/>
              </p:cNvGrpSpPr>
              <p:nvPr/>
            </p:nvGrpSpPr>
            <p:grpSpPr bwMode="auto">
              <a:xfrm>
                <a:off x="0" y="5"/>
                <a:ext cx="981293" cy="914399"/>
                <a:chOff x="0" y="0"/>
                <a:chExt cx="981293" cy="914399"/>
              </a:xfrm>
            </p:grpSpPr>
            <p:sp>
              <p:nvSpPr>
                <p:cNvPr id="10274" name="矩形 17"/>
                <p:cNvSpPr>
                  <a:spLocks noChangeArrowheads="1"/>
                </p:cNvSpPr>
                <p:nvPr/>
              </p:nvSpPr>
              <p:spPr bwMode="auto">
                <a:xfrm>
                  <a:off x="823918" y="85723"/>
                  <a:ext cx="157375"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0275" name="组合 18"/>
                <p:cNvGrpSpPr>
                  <a:grpSpLocks/>
                </p:cNvGrpSpPr>
                <p:nvPr/>
              </p:nvGrpSpPr>
              <p:grpSpPr bwMode="auto">
                <a:xfrm>
                  <a:off x="0" y="0"/>
                  <a:ext cx="704852" cy="914399"/>
                  <a:chOff x="0" y="0"/>
                  <a:chExt cx="704852" cy="914399"/>
                </a:xfrm>
              </p:grpSpPr>
              <p:sp>
                <p:nvSpPr>
                  <p:cNvPr id="10276" name="矩形 19"/>
                  <p:cNvSpPr>
                    <a:spLocks noChangeArrowheads="1"/>
                  </p:cNvSpPr>
                  <p:nvPr/>
                </p:nvSpPr>
                <p:spPr bwMode="auto">
                  <a:xfrm>
                    <a:off x="0" y="85723"/>
                    <a:ext cx="704852" cy="814388"/>
                  </a:xfrm>
                  <a:prstGeom prst="rect">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0277" name="组合 20"/>
                  <p:cNvGrpSpPr>
                    <a:grpSpLocks/>
                  </p:cNvGrpSpPr>
                  <p:nvPr/>
                </p:nvGrpSpPr>
                <p:grpSpPr bwMode="auto">
                  <a:xfrm>
                    <a:off x="91136" y="0"/>
                    <a:ext cx="575833" cy="914399"/>
                    <a:chOff x="0" y="0"/>
                    <a:chExt cx="575833" cy="914399"/>
                  </a:xfrm>
                </p:grpSpPr>
                <p:sp>
                  <p:nvSpPr>
                    <p:cNvPr id="10278" name="文本框 21"/>
                    <p:cNvSpPr>
                      <a:spLocks noChangeArrowheads="1"/>
                    </p:cNvSpPr>
                    <p:nvPr/>
                  </p:nvSpPr>
                  <p:spPr bwMode="auto">
                    <a:xfrm>
                      <a:off x="37883" y="0"/>
                      <a:ext cx="3325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400">
                          <a:solidFill>
                            <a:schemeClr val="bg1"/>
                          </a:solidFill>
                          <a:latin typeface="Segoe UI Black" pitchFamily="2" charset="0"/>
                          <a:sym typeface="Segoe UI Black" pitchFamily="2" charset="0"/>
                        </a:rPr>
                        <a:t>3</a:t>
                      </a:r>
                      <a:endParaRPr lang="zh-CN" altLang="en-US" sz="4400">
                        <a:solidFill>
                          <a:schemeClr val="bg1"/>
                        </a:solidFill>
                        <a:latin typeface="Segoe UI Black" pitchFamily="2" charset="0"/>
                        <a:sym typeface="Segoe UI Black" pitchFamily="2" charset="0"/>
                      </a:endParaRPr>
                    </a:p>
                  </p:txBody>
                </p:sp>
                <p:sp>
                  <p:nvSpPr>
                    <p:cNvPr id="10279" name="文本框 22"/>
                    <p:cNvSpPr>
                      <a:spLocks noChangeArrowheads="1"/>
                    </p:cNvSpPr>
                    <p:nvPr/>
                  </p:nvSpPr>
                  <p:spPr bwMode="auto">
                    <a:xfrm>
                      <a:off x="0" y="545067"/>
                      <a:ext cx="575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a:solidFill>
                            <a:schemeClr val="bg1"/>
                          </a:solidFill>
                        </a:rPr>
                        <a:t>Part</a:t>
                      </a:r>
                      <a:endParaRPr lang="zh-CN" altLang="en-US" sz="1800">
                        <a:solidFill>
                          <a:schemeClr val="bg1"/>
                        </a:solidFill>
                        <a:sym typeface="宋体" panose="02010600030101010101" pitchFamily="2" charset="-122"/>
                      </a:endParaRPr>
                    </a:p>
                  </p:txBody>
                </p:sp>
              </p:grpSp>
            </p:grpSp>
          </p:grpSp>
        </p:grpSp>
        <p:sp>
          <p:nvSpPr>
            <p:cNvPr id="10271" name="文本框 14"/>
            <p:cNvSpPr>
              <a:spLocks noChangeArrowheads="1"/>
            </p:cNvSpPr>
            <p:nvPr/>
          </p:nvSpPr>
          <p:spPr bwMode="auto">
            <a:xfrm>
              <a:off x="1047751" y="555103"/>
              <a:ext cx="5498490" cy="36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dirty="0">
                  <a:solidFill>
                    <a:srgbClr val="757070"/>
                  </a:solidFill>
                  <a:latin typeface="微软雅黑" panose="020B0503020204020204" pitchFamily="34" charset="-122"/>
                  <a:ea typeface="微软雅黑" panose="020B0503020204020204" pitchFamily="34" charset="-122"/>
                </a:rPr>
                <a:t>素质拓展</a:t>
              </a:r>
              <a:r>
                <a:rPr lang="en-US" altLang="zh-CN" sz="1800" dirty="0">
                  <a:solidFill>
                    <a:srgbClr val="757070"/>
                  </a:solidFill>
                  <a:latin typeface="微软雅黑" panose="020B0503020204020204" pitchFamily="34" charset="-122"/>
                  <a:ea typeface="微软雅黑" panose="020B0503020204020204" pitchFamily="34" charset="-122"/>
                </a:rPr>
                <a:t>+</a:t>
              </a:r>
              <a:r>
                <a:rPr lang="zh-CN" altLang="en-US" sz="1800" dirty="0">
                  <a:solidFill>
                    <a:srgbClr val="757070"/>
                  </a:solidFill>
                  <a:latin typeface="微软雅黑" panose="020B0503020204020204" pitchFamily="34" charset="-122"/>
                  <a:ea typeface="微软雅黑" panose="020B0503020204020204" pitchFamily="34" charset="-122"/>
                </a:rPr>
                <a:t>互助游戏（国王与天使）</a:t>
              </a:r>
              <a:r>
                <a:rPr lang="en-US" altLang="zh-CN" sz="1800" dirty="0">
                  <a:solidFill>
                    <a:srgbClr val="757070"/>
                  </a:solidFill>
                  <a:latin typeface="微软雅黑" panose="020B0503020204020204" pitchFamily="34" charset="-122"/>
                  <a:ea typeface="微软雅黑" panose="020B0503020204020204" pitchFamily="34" charset="-122"/>
                </a:rPr>
                <a:t>+</a:t>
              </a:r>
              <a:r>
                <a:rPr lang="zh-CN" altLang="en-US" sz="1800" dirty="0" smtClean="0">
                  <a:solidFill>
                    <a:srgbClr val="757070"/>
                  </a:solidFill>
                  <a:latin typeface="微软雅黑" panose="020B0503020204020204" pitchFamily="34" charset="-122"/>
                  <a:ea typeface="微软雅黑" panose="020B0503020204020204" pitchFamily="34" charset="-122"/>
                </a:rPr>
                <a:t>成长训练营</a:t>
              </a:r>
              <a:endParaRPr lang="zh-CN" altLang="en-US" sz="1800" dirty="0">
                <a:solidFill>
                  <a:srgbClr val="75707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28" name="MH_Other_1"/>
          <p:cNvSpPr/>
          <p:nvPr>
            <p:custDataLst>
              <p:tags r:id="rId2"/>
            </p:custDataLst>
          </p:nvPr>
        </p:nvSpPr>
        <p:spPr>
          <a:xfrm>
            <a:off x="6843713" y="5810250"/>
            <a:ext cx="822325" cy="1066800"/>
          </a:xfrm>
          <a:custGeom>
            <a:avLst/>
            <a:gdLst>
              <a:gd name="connsiteX0" fmla="*/ 219802 w 824735"/>
              <a:gd name="connsiteY0" fmla="*/ 0 h 1047774"/>
              <a:gd name="connsiteX1" fmla="*/ 824735 w 824735"/>
              <a:gd name="connsiteY1" fmla="*/ 1047774 h 1047774"/>
              <a:gd name="connsiteX2" fmla="*/ 0 w 824735"/>
              <a:gd name="connsiteY2" fmla="*/ 1047774 h 1047774"/>
            </a:gdLst>
            <a:ahLst/>
            <a:cxnLst>
              <a:cxn ang="0">
                <a:pos x="connsiteX0" y="connsiteY0"/>
              </a:cxn>
              <a:cxn ang="0">
                <a:pos x="connsiteX1" y="connsiteY1"/>
              </a:cxn>
              <a:cxn ang="0">
                <a:pos x="connsiteX2" y="connsiteY2"/>
              </a:cxn>
            </a:cxnLst>
            <a:rect l="l" t="t" r="r" b="b"/>
            <a:pathLst>
              <a:path w="824735" h="1047774">
                <a:moveTo>
                  <a:pt x="219802" y="0"/>
                </a:moveTo>
                <a:lnTo>
                  <a:pt x="824735" y="1047774"/>
                </a:lnTo>
                <a:lnTo>
                  <a:pt x="0" y="1047774"/>
                </a:lnTo>
                <a:close/>
              </a:path>
            </a:pathLst>
          </a:custGeom>
          <a:solidFill>
            <a:schemeClr val="accent1">
              <a:lumMod val="40000"/>
              <a:lumOff val="60000"/>
            </a:schemeClr>
          </a:solidFill>
        </p:spPr>
        <p:txBody>
          <a:bodyPr anchor="ctr"/>
          <a:lstStyle/>
          <a:p>
            <a:pPr algn="just" eaLnBrk="1" fontAlgn="auto" hangingPunct="1">
              <a:lnSpc>
                <a:spcPct val="130000"/>
              </a:lnSpc>
              <a:spcBef>
                <a:spcPts val="0"/>
              </a:spcBef>
              <a:spcAft>
                <a:spcPts val="0"/>
              </a:spcAft>
              <a:defRPr/>
            </a:pPr>
            <a:endParaRPr lang="zh-CN" altLang="en-US" dirty="0" err="1">
              <a:solidFill>
                <a:srgbClr val="FFFFFF"/>
              </a:solidFill>
              <a:ea typeface="微软雅黑" panose="020B0503020204020204" pitchFamily="34" charset="-122"/>
            </a:endParaRPr>
          </a:p>
        </p:txBody>
      </p:sp>
      <p:sp>
        <p:nvSpPr>
          <p:cNvPr id="29" name="MH_Other_2"/>
          <p:cNvSpPr/>
          <p:nvPr>
            <p:custDataLst>
              <p:tags r:id="rId3"/>
            </p:custDataLst>
          </p:nvPr>
        </p:nvSpPr>
        <p:spPr>
          <a:xfrm>
            <a:off x="6664325" y="0"/>
            <a:ext cx="1841500" cy="1897063"/>
          </a:xfrm>
          <a:custGeom>
            <a:avLst/>
            <a:gdLst>
              <a:gd name="connsiteX0" fmla="*/ 0 w 1841718"/>
              <a:gd name="connsiteY0" fmla="*/ 0 h 1897003"/>
              <a:gd name="connsiteX1" fmla="*/ 1841718 w 1841718"/>
              <a:gd name="connsiteY1" fmla="*/ 0 h 1897003"/>
              <a:gd name="connsiteX2" fmla="*/ 1841718 w 1841718"/>
              <a:gd name="connsiteY2" fmla="*/ 1 h 1897003"/>
              <a:gd name="connsiteX3" fmla="*/ 1630574 w 1841718"/>
              <a:gd name="connsiteY3" fmla="*/ 1 h 1897003"/>
              <a:gd name="connsiteX4" fmla="*/ 1232623 w 1841718"/>
              <a:gd name="connsiteY4" fmla="*/ 1897003 h 189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18" h="1897003">
                <a:moveTo>
                  <a:pt x="0" y="0"/>
                </a:moveTo>
                <a:lnTo>
                  <a:pt x="1841718" y="0"/>
                </a:lnTo>
                <a:lnTo>
                  <a:pt x="1841718" y="1"/>
                </a:lnTo>
                <a:lnTo>
                  <a:pt x="1630574" y="1"/>
                </a:lnTo>
                <a:lnTo>
                  <a:pt x="1232623" y="1897003"/>
                </a:lnTo>
                <a:close/>
              </a:path>
            </a:pathLst>
          </a:custGeom>
          <a:solidFill>
            <a:schemeClr val="accent1">
              <a:lumMod val="60000"/>
              <a:lumOff val="40000"/>
            </a:schemeClr>
          </a:solidFill>
        </p:spPr>
        <p:txBody>
          <a:bodyPr anchor="ctr"/>
          <a:lstStyle/>
          <a:p>
            <a:pPr algn="just" eaLnBrk="1" fontAlgn="auto" hangingPunct="1">
              <a:lnSpc>
                <a:spcPct val="130000"/>
              </a:lnSpc>
              <a:spcBef>
                <a:spcPts val="0"/>
              </a:spcBef>
              <a:spcAft>
                <a:spcPts val="0"/>
              </a:spcAft>
              <a:defRPr/>
            </a:pPr>
            <a:endParaRPr lang="zh-CN" altLang="en-US" dirty="0" err="1">
              <a:solidFill>
                <a:srgbClr val="FFFFFF"/>
              </a:solidFill>
              <a:ea typeface="微软雅黑" panose="020B0503020204020204" pitchFamily="34" charset="-122"/>
            </a:endParaRPr>
          </a:p>
        </p:txBody>
      </p:sp>
      <p:pic>
        <p:nvPicPr>
          <p:cNvPr id="57" name="图片 56"/>
          <p:cNvPicPr>
            <a:picLocks noChangeAspect="1"/>
          </p:cNvPicPr>
          <p:nvPr/>
        </p:nvPicPr>
        <p:blipFill rotWithShape="1">
          <a:blip r:embed="rId20" cstate="print">
            <a:extLst>
              <a:ext uri="{28A0092B-C50C-407E-A947-70E740481C1C}">
                <a14:useLocalDpi xmlns:a14="http://schemas.microsoft.com/office/drawing/2010/main" val="0"/>
              </a:ext>
            </a:extLst>
          </a:blip>
          <a:srcRect r="1225"/>
          <a:stretch/>
        </p:blipFill>
        <p:spPr>
          <a:xfrm>
            <a:off x="7096125" y="3438525"/>
            <a:ext cx="5095875" cy="3419475"/>
          </a:xfrm>
          <a:custGeom>
            <a:avLst/>
            <a:gdLst>
              <a:gd name="connsiteX0" fmla="*/ 497102 w 5095875"/>
              <a:gd name="connsiteY0" fmla="*/ 0 h 3419475"/>
              <a:gd name="connsiteX1" fmla="*/ 5095875 w 5095875"/>
              <a:gd name="connsiteY1" fmla="*/ 0 h 3419475"/>
              <a:gd name="connsiteX2" fmla="*/ 5095875 w 5095875"/>
              <a:gd name="connsiteY2" fmla="*/ 3419475 h 3419475"/>
              <a:gd name="connsiteX3" fmla="*/ 598489 w 5095875"/>
              <a:gd name="connsiteY3" fmla="*/ 3419475 h 3419475"/>
              <a:gd name="connsiteX4" fmla="*/ 0 w 5095875"/>
              <a:gd name="connsiteY4" fmla="*/ 2381852 h 3419475"/>
              <a:gd name="connsiteX5" fmla="*/ 0 w 5095875"/>
              <a:gd name="connsiteY5" fmla="*/ 2370957 h 3419475"/>
              <a:gd name="connsiteX6" fmla="*/ 497102 w 5095875"/>
              <a:gd name="connsiteY6" fmla="*/ 0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75" h="3419475">
                <a:moveTo>
                  <a:pt x="497102" y="0"/>
                </a:moveTo>
                <a:lnTo>
                  <a:pt x="5095875" y="0"/>
                </a:lnTo>
                <a:lnTo>
                  <a:pt x="5095875" y="3419475"/>
                </a:lnTo>
                <a:lnTo>
                  <a:pt x="598489" y="3419475"/>
                </a:lnTo>
                <a:lnTo>
                  <a:pt x="0" y="2381852"/>
                </a:lnTo>
                <a:lnTo>
                  <a:pt x="0" y="2370957"/>
                </a:lnTo>
                <a:lnTo>
                  <a:pt x="497102" y="0"/>
                </a:lnTo>
                <a:close/>
              </a:path>
            </a:pathLst>
          </a:custGeom>
        </p:spPr>
      </p:pic>
      <p:pic>
        <p:nvPicPr>
          <p:cNvPr id="56" name="图片 55"/>
          <p:cNvPicPr>
            <a:picLocks noChangeAspect="1"/>
          </p:cNvPicPr>
          <p:nvPr/>
        </p:nvPicPr>
        <p:blipFill rotWithShape="1">
          <a:blip r:embed="rId21" cstate="print">
            <a:extLst>
              <a:ext uri="{28A0092B-C50C-407E-A947-70E740481C1C}">
                <a14:useLocalDpi xmlns:a14="http://schemas.microsoft.com/office/drawing/2010/main" val="0"/>
              </a:ext>
            </a:extLst>
          </a:blip>
          <a:srcRect l="-4369" t="69359" r="100000"/>
          <a:stretch/>
        </p:blipFill>
        <p:spPr>
          <a:xfrm>
            <a:off x="6438900" y="4762500"/>
            <a:ext cx="225424" cy="1047750"/>
          </a:xfrm>
          <a:custGeom>
            <a:avLst/>
            <a:gdLst>
              <a:gd name="connsiteX0" fmla="*/ 219583 w 225424"/>
              <a:gd name="connsiteY0" fmla="*/ 0 h 1047750"/>
              <a:gd name="connsiteX1" fmla="*/ 225424 w 225424"/>
              <a:gd name="connsiteY1" fmla="*/ 10127 h 1047750"/>
              <a:gd name="connsiteX2" fmla="*/ 225424 w 225424"/>
              <a:gd name="connsiteY2" fmla="*/ 1047750 h 1047750"/>
              <a:gd name="connsiteX3" fmla="*/ 0 w 225424"/>
              <a:gd name="connsiteY3" fmla="*/ 1047750 h 1047750"/>
              <a:gd name="connsiteX4" fmla="*/ 219583 w 225424"/>
              <a:gd name="connsiteY4" fmla="*/ 0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4" h="1047750">
                <a:moveTo>
                  <a:pt x="219583" y="0"/>
                </a:moveTo>
                <a:lnTo>
                  <a:pt x="225424" y="10127"/>
                </a:lnTo>
                <a:lnTo>
                  <a:pt x="225424" y="1047750"/>
                </a:lnTo>
                <a:lnTo>
                  <a:pt x="0" y="1047750"/>
                </a:lnTo>
                <a:lnTo>
                  <a:pt x="219583" y="0"/>
                </a:lnTo>
                <a:close/>
              </a:path>
            </a:pathLst>
          </a:custGeom>
        </p:spPr>
      </p:pic>
      <p:pic>
        <p:nvPicPr>
          <p:cNvPr id="60" name="图片 59"/>
          <p:cNvPicPr>
            <a:picLocks noChangeAspect="1"/>
          </p:cNvPicPr>
          <p:nvPr/>
        </p:nvPicPr>
        <p:blipFill rotWithShape="1">
          <a:blip r:embed="rId22" cstate="print">
            <a:extLst>
              <a:ext uri="{28A0092B-C50C-407E-A947-70E740481C1C}">
                <a14:useLocalDpi xmlns:a14="http://schemas.microsoft.com/office/drawing/2010/main" val="0"/>
              </a:ext>
            </a:extLst>
          </a:blip>
          <a:srcRect l="14166" t="24124" r="85821"/>
          <a:stretch/>
        </p:blipFill>
        <p:spPr>
          <a:xfrm>
            <a:off x="5938838" y="3960813"/>
            <a:ext cx="0" cy="3419475"/>
          </a:xfrm>
          <a:custGeom>
            <a:avLst/>
            <a:gdLst>
              <a:gd name="connsiteX0" fmla="*/ 0 w 865"/>
              <a:gd name="connsiteY0" fmla="*/ 0 h 3419476"/>
              <a:gd name="connsiteX1" fmla="*/ 865 w 865"/>
              <a:gd name="connsiteY1" fmla="*/ 0 h 3419476"/>
              <a:gd name="connsiteX2" fmla="*/ 865 w 865"/>
              <a:gd name="connsiteY2" fmla="*/ 3415427 h 3419476"/>
              <a:gd name="connsiteX3" fmla="*/ 0 w 865"/>
              <a:gd name="connsiteY3" fmla="*/ 3419476 h 3419476"/>
              <a:gd name="connsiteX4" fmla="*/ 0 w 865"/>
              <a:gd name="connsiteY4" fmla="*/ 0 h 341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 h="3419476">
                <a:moveTo>
                  <a:pt x="0" y="0"/>
                </a:moveTo>
                <a:lnTo>
                  <a:pt x="865" y="0"/>
                </a:lnTo>
                <a:lnTo>
                  <a:pt x="865" y="3415427"/>
                </a:lnTo>
                <a:lnTo>
                  <a:pt x="0" y="3419476"/>
                </a:lnTo>
                <a:lnTo>
                  <a:pt x="0" y="0"/>
                </a:lnTo>
                <a:close/>
              </a:path>
            </a:pathLst>
          </a:custGeom>
        </p:spPr>
      </p:pic>
      <p:pic>
        <p:nvPicPr>
          <p:cNvPr id="59" name="图片 58"/>
          <p:cNvPicPr>
            <a:picLocks noChangeAspect="1"/>
          </p:cNvPicPr>
          <p:nvPr/>
        </p:nvPicPr>
        <p:blipFill rotWithShape="1">
          <a:blip r:embed="rId23" cstate="print">
            <a:extLst>
              <a:ext uri="{28A0092B-C50C-407E-A947-70E740481C1C}">
                <a14:useLocalDpi xmlns:a14="http://schemas.microsoft.com/office/drawing/2010/main" val="0"/>
              </a:ext>
            </a:extLst>
          </a:blip>
          <a:srcRect l="14179" t="24124" r="17778"/>
          <a:stretch/>
        </p:blipFill>
        <p:spPr>
          <a:xfrm>
            <a:off x="7592290" y="1"/>
            <a:ext cx="4599710" cy="3419476"/>
          </a:xfrm>
          <a:custGeom>
            <a:avLst/>
            <a:gdLst>
              <a:gd name="connsiteX0" fmla="*/ 729674 w 4599710"/>
              <a:gd name="connsiteY0" fmla="*/ 0 h 3419476"/>
              <a:gd name="connsiteX1" fmla="*/ 4599710 w 4599710"/>
              <a:gd name="connsiteY1" fmla="*/ 0 h 3419476"/>
              <a:gd name="connsiteX2" fmla="*/ 4599710 w 4599710"/>
              <a:gd name="connsiteY2" fmla="*/ 3419476 h 3419476"/>
              <a:gd name="connsiteX3" fmla="*/ 0 w 4599710"/>
              <a:gd name="connsiteY3" fmla="*/ 3419476 h 3419476"/>
              <a:gd name="connsiteX4" fmla="*/ 0 w 4599710"/>
              <a:gd name="connsiteY4" fmla="*/ 3415427 h 3419476"/>
              <a:gd name="connsiteX5" fmla="*/ 729674 w 4599710"/>
              <a:gd name="connsiteY5" fmla="*/ 0 h 341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9710" h="3419476">
                <a:moveTo>
                  <a:pt x="729674" y="0"/>
                </a:moveTo>
                <a:lnTo>
                  <a:pt x="4599710" y="0"/>
                </a:lnTo>
                <a:lnTo>
                  <a:pt x="4599710" y="3419476"/>
                </a:lnTo>
                <a:lnTo>
                  <a:pt x="0" y="3419476"/>
                </a:lnTo>
                <a:lnTo>
                  <a:pt x="0" y="3415427"/>
                </a:lnTo>
                <a:lnTo>
                  <a:pt x="729674" y="0"/>
                </a:lnTo>
                <a:close/>
              </a:path>
            </a:pathLst>
          </a:custGeom>
        </p:spPr>
      </p:pic>
      <p:sp>
        <p:nvSpPr>
          <p:cNvPr id="10250" name="任意多边形 63"/>
          <p:cNvSpPr>
            <a:spLocks/>
          </p:cNvSpPr>
          <p:nvPr/>
        </p:nvSpPr>
        <p:spPr bwMode="auto">
          <a:xfrm>
            <a:off x="7593013" y="0"/>
            <a:ext cx="4598987" cy="3419475"/>
          </a:xfrm>
          <a:custGeom>
            <a:avLst/>
            <a:gdLst>
              <a:gd name="T0" fmla="*/ 0 w 4599711"/>
              <a:gd name="T1" fmla="*/ 4472 h 3419477"/>
              <a:gd name="T2" fmla="*/ 1 w 4599711"/>
              <a:gd name="T3" fmla="*/ 4472 h 3419477"/>
              <a:gd name="T4" fmla="*/ 1 w 4599711"/>
              <a:gd name="T5" fmla="*/ 3419471 h 3419477"/>
              <a:gd name="T6" fmla="*/ 0 w 4599711"/>
              <a:gd name="T7" fmla="*/ 3419475 h 3419477"/>
              <a:gd name="T8" fmla="*/ 1 w 4599711"/>
              <a:gd name="T9" fmla="*/ 0 h 3419477"/>
              <a:gd name="T10" fmla="*/ 4599711 w 4599711"/>
              <a:gd name="T11" fmla="*/ 0 h 3419477"/>
              <a:gd name="T12" fmla="*/ 4599711 w 4599711"/>
              <a:gd name="T13" fmla="*/ 3419477 h 3419477"/>
              <a:gd name="T14" fmla="*/ 1 w 4599711"/>
              <a:gd name="T15" fmla="*/ 3419477 h 3419477"/>
              <a:gd name="T16" fmla="*/ 1 w 4599711"/>
              <a:gd name="T17" fmla="*/ 3419471 h 3419477"/>
              <a:gd name="T18" fmla="*/ 723173 w 4599711"/>
              <a:gd name="T19" fmla="*/ 4472 h 3419477"/>
              <a:gd name="T20" fmla="*/ 1 w 4599711"/>
              <a:gd name="T21" fmla="*/ 4472 h 3419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99711" h="3419477">
                <a:moveTo>
                  <a:pt x="0" y="4472"/>
                </a:moveTo>
                <a:lnTo>
                  <a:pt x="1" y="4472"/>
                </a:lnTo>
                <a:lnTo>
                  <a:pt x="1" y="3419471"/>
                </a:lnTo>
                <a:lnTo>
                  <a:pt x="0" y="3419475"/>
                </a:lnTo>
                <a:lnTo>
                  <a:pt x="0" y="4472"/>
                </a:lnTo>
                <a:close/>
                <a:moveTo>
                  <a:pt x="1" y="0"/>
                </a:moveTo>
                <a:lnTo>
                  <a:pt x="4599711" y="0"/>
                </a:lnTo>
                <a:lnTo>
                  <a:pt x="4599711" y="3419477"/>
                </a:lnTo>
                <a:lnTo>
                  <a:pt x="1" y="3419477"/>
                </a:lnTo>
                <a:lnTo>
                  <a:pt x="1" y="3419471"/>
                </a:lnTo>
                <a:lnTo>
                  <a:pt x="723173" y="4472"/>
                </a:lnTo>
                <a:lnTo>
                  <a:pt x="1" y="4472"/>
                </a:lnTo>
                <a:lnTo>
                  <a:pt x="1" y="0"/>
                </a:lnTo>
                <a:close/>
              </a:path>
            </a:pathLst>
          </a:custGeom>
          <a:solidFill>
            <a:srgbClr val="7030A0">
              <a:alpha val="20000"/>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zh-CN" altLang="en-US"/>
          </a:p>
        </p:txBody>
      </p:sp>
      <p:grpSp>
        <p:nvGrpSpPr>
          <p:cNvPr id="10251" name="组合 64"/>
          <p:cNvGrpSpPr>
            <a:grpSpLocks/>
          </p:cNvGrpSpPr>
          <p:nvPr/>
        </p:nvGrpSpPr>
        <p:grpSpPr bwMode="auto">
          <a:xfrm>
            <a:off x="1441450" y="1204913"/>
            <a:ext cx="3857625" cy="3835400"/>
            <a:chOff x="2581674" y="2159929"/>
            <a:chExt cx="3171427" cy="3153996"/>
          </a:xfrm>
        </p:grpSpPr>
        <p:sp>
          <p:nvSpPr>
            <p:cNvPr id="84" name="MH_Other_1"/>
            <p:cNvSpPr/>
            <p:nvPr>
              <p:custDataLst>
                <p:tags r:id="rId8"/>
              </p:custDataLst>
            </p:nvPr>
          </p:nvSpPr>
          <p:spPr>
            <a:xfrm>
              <a:off x="4406223" y="2367497"/>
              <a:ext cx="1346878" cy="1426870"/>
            </a:xfrm>
            <a:custGeom>
              <a:avLst/>
              <a:gdLst/>
              <a:ahLst/>
              <a:cxnLst/>
              <a:rect l="l" t="t" r="r" b="b"/>
              <a:pathLst>
                <a:path w="1594308" h="1688900">
                  <a:moveTo>
                    <a:pt x="35722" y="0"/>
                  </a:moveTo>
                  <a:cubicBezTo>
                    <a:pt x="63267" y="1812"/>
                    <a:pt x="90236" y="7301"/>
                    <a:pt x="117153" y="13441"/>
                  </a:cubicBezTo>
                  <a:cubicBezTo>
                    <a:pt x="712437" y="149226"/>
                    <a:pt x="1193213" y="583065"/>
                    <a:pt x="1389874" y="1157658"/>
                  </a:cubicBezTo>
                  <a:lnTo>
                    <a:pt x="1594308" y="1091234"/>
                  </a:lnTo>
                  <a:lnTo>
                    <a:pt x="1206709" y="1688900"/>
                  </a:lnTo>
                  <a:lnTo>
                    <a:pt x="586966" y="1418539"/>
                  </a:lnTo>
                  <a:lnTo>
                    <a:pt x="805208" y="1347628"/>
                  </a:lnTo>
                  <a:cubicBezTo>
                    <a:pt x="678722" y="983781"/>
                    <a:pt x="375808" y="708460"/>
                    <a:pt x="0" y="616979"/>
                  </a:cubicBezTo>
                  <a:lnTo>
                    <a:pt x="281137" y="300469"/>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85" name="MH_SubTitle_2"/>
            <p:cNvSpPr/>
            <p:nvPr>
              <p:custDataLst>
                <p:tags r:id="rId9"/>
              </p:custDataLst>
            </p:nvPr>
          </p:nvSpPr>
          <p:spPr>
            <a:xfrm rot="3124985">
              <a:off x="3006854" y="2675675"/>
              <a:ext cx="2323303" cy="2323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Up">
                <a:avLst/>
              </a:prstTxWarp>
              <a:normAutofit/>
            </a:bodyPr>
            <a:lstStyle/>
            <a:p>
              <a:pPr algn="ctr">
                <a:defRPr/>
              </a:pPr>
              <a:r>
                <a:rPr lang="zh-CN" altLang="en-US" b="1" dirty="0">
                  <a:solidFill>
                    <a:srgbClr val="FFC000"/>
                  </a:solidFill>
                  <a:latin typeface="微软雅黑" panose="020B0503020204020204" pitchFamily="34" charset="-122"/>
                  <a:ea typeface="微软雅黑" panose="020B0503020204020204" pitchFamily="34" charset="-122"/>
                </a:rPr>
                <a:t>发表</a:t>
              </a:r>
              <a:r>
                <a:rPr lang="en-US" altLang="zh-CN" dirty="0">
                  <a:solidFill>
                    <a:srgbClr val="FFFFFF"/>
                  </a:solidFill>
                  <a:latin typeface="微软雅黑" panose="020B0503020204020204" pitchFamily="34" charset="-122"/>
                  <a:ea typeface="微软雅黑" panose="020B0503020204020204" pitchFamily="34" charset="-122"/>
                </a:rPr>
                <a:t>Share</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MH_Other_2"/>
            <p:cNvSpPr/>
            <p:nvPr>
              <p:custDataLst>
                <p:tags r:id="rId10"/>
              </p:custDataLst>
            </p:nvPr>
          </p:nvSpPr>
          <p:spPr>
            <a:xfrm>
              <a:off x="2864884" y="2159929"/>
              <a:ext cx="1661410" cy="1150112"/>
            </a:xfrm>
            <a:custGeom>
              <a:avLst/>
              <a:gdLst/>
              <a:ahLst/>
              <a:cxnLst/>
              <a:rect l="l" t="t" r="r" b="b"/>
              <a:pathLst>
                <a:path w="1966020" h="1362845">
                  <a:moveTo>
                    <a:pt x="1517380" y="0"/>
                  </a:moveTo>
                  <a:lnTo>
                    <a:pt x="1966020" y="553317"/>
                  </a:lnTo>
                  <a:lnTo>
                    <a:pt x="1517380" y="1059182"/>
                  </a:lnTo>
                  <a:lnTo>
                    <a:pt x="1517380" y="829708"/>
                  </a:lnTo>
                  <a:cubicBezTo>
                    <a:pt x="1135027" y="837512"/>
                    <a:pt x="781922" y="1037666"/>
                    <a:pt x="578396" y="1362845"/>
                  </a:cubicBezTo>
                  <a:lnTo>
                    <a:pt x="365134" y="999160"/>
                  </a:lnTo>
                  <a:lnTo>
                    <a:pt x="0" y="1141086"/>
                  </a:lnTo>
                  <a:cubicBezTo>
                    <a:pt x="9651" y="1116826"/>
                    <a:pt x="22493" y="1094201"/>
                    <a:pt x="35872" y="1071801"/>
                  </a:cubicBezTo>
                  <a:cubicBezTo>
                    <a:pt x="348964" y="547612"/>
                    <a:pt x="910137" y="224431"/>
                    <a:pt x="1517380" y="214954"/>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87" name="MH_SubTitle_1"/>
            <p:cNvSpPr/>
            <p:nvPr>
              <p:custDataLst>
                <p:tags r:id="rId11"/>
              </p:custDataLst>
            </p:nvPr>
          </p:nvSpPr>
          <p:spPr>
            <a:xfrm rot="20404985">
              <a:off x="3006856" y="2675674"/>
              <a:ext cx="2323303" cy="2323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Up">
                <a:avLst/>
              </a:prstTxWarp>
              <a:normAutofit/>
            </a:bodyPr>
            <a:lstStyle/>
            <a:p>
              <a:pPr algn="ctr">
                <a:defRPr/>
              </a:pPr>
              <a:r>
                <a:rPr lang="zh-CN" altLang="en-US" sz="1600" b="1" dirty="0">
                  <a:solidFill>
                    <a:srgbClr val="FFC000"/>
                  </a:solidFill>
                  <a:latin typeface="微软雅黑" panose="020B0503020204020204" pitchFamily="34" charset="-122"/>
                  <a:ea typeface="微软雅黑" panose="020B0503020204020204" pitchFamily="34" charset="-122"/>
                </a:rPr>
                <a:t>活动</a:t>
              </a:r>
              <a:r>
                <a:rPr lang="en-US" altLang="zh-CN" sz="1600" dirty="0">
                  <a:solidFill>
                    <a:srgbClr val="FFFFFF"/>
                  </a:solidFill>
                  <a:latin typeface="微软雅黑" panose="020B0503020204020204" pitchFamily="34" charset="-122"/>
                  <a:ea typeface="微软雅黑" panose="020B0503020204020204" pitchFamily="34" charset="-122"/>
                </a:rPr>
                <a:t>Activity</a:t>
              </a:r>
            </a:p>
          </p:txBody>
        </p:sp>
        <p:sp>
          <p:nvSpPr>
            <p:cNvPr id="88" name="MH_Other_3"/>
            <p:cNvSpPr/>
            <p:nvPr>
              <p:custDataLst>
                <p:tags r:id="rId12"/>
              </p:custDataLst>
            </p:nvPr>
          </p:nvSpPr>
          <p:spPr>
            <a:xfrm>
              <a:off x="2581674" y="3118138"/>
              <a:ext cx="852240" cy="1740180"/>
            </a:xfrm>
            <a:custGeom>
              <a:avLst/>
              <a:gdLst/>
              <a:ahLst/>
              <a:cxnLst/>
              <a:rect l="l" t="t" r="r" b="b"/>
              <a:pathLst>
                <a:path w="1010957" h="2059095">
                  <a:moveTo>
                    <a:pt x="664874" y="0"/>
                  </a:moveTo>
                  <a:lnTo>
                    <a:pt x="1007342" y="583003"/>
                  </a:lnTo>
                  <a:lnTo>
                    <a:pt x="789100" y="512092"/>
                  </a:lnTo>
                  <a:cubicBezTo>
                    <a:pt x="677581" y="880742"/>
                    <a:pt x="760774" y="1281465"/>
                    <a:pt x="1010957" y="1576352"/>
                  </a:cubicBezTo>
                  <a:lnTo>
                    <a:pt x="601664" y="1666244"/>
                  </a:lnTo>
                  <a:lnTo>
                    <a:pt x="623909" y="2059095"/>
                  </a:lnTo>
                  <a:cubicBezTo>
                    <a:pt x="601129" y="2040072"/>
                    <a:pt x="581084" y="2018273"/>
                    <a:pt x="561533" y="1995901"/>
                  </a:cubicBezTo>
                  <a:cubicBezTo>
                    <a:pt x="159750" y="1536149"/>
                    <a:pt x="25799" y="902573"/>
                    <a:pt x="204434" y="322122"/>
                  </a:cubicBezTo>
                  <a:lnTo>
                    <a:pt x="0" y="255698"/>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89" name="MH_SubTitle_5"/>
            <p:cNvSpPr/>
            <p:nvPr>
              <p:custDataLst>
                <p:tags r:id="rId13"/>
              </p:custDataLst>
            </p:nvPr>
          </p:nvSpPr>
          <p:spPr>
            <a:xfrm rot="5211073">
              <a:off x="2921033" y="2675674"/>
              <a:ext cx="2323303" cy="2323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Down">
                <a:avLst/>
              </a:prstTxWarp>
              <a:normAutofit/>
            </a:bodyPr>
            <a:lstStyle/>
            <a:p>
              <a:pPr algn="ctr">
                <a:defRPr/>
              </a:pPr>
              <a:r>
                <a:rPr lang="zh-CN" altLang="en-US" b="1" dirty="0">
                  <a:solidFill>
                    <a:srgbClr val="FFC000"/>
                  </a:solidFill>
                  <a:latin typeface="微软雅黑" panose="020B0503020204020204" pitchFamily="34" charset="-122"/>
                  <a:ea typeface="微软雅黑" panose="020B0503020204020204" pitchFamily="34" charset="-122"/>
                </a:rPr>
                <a:t>应用</a:t>
              </a:r>
              <a:r>
                <a:rPr lang="en-US" altLang="zh-CN" dirty="0">
                  <a:solidFill>
                    <a:srgbClr val="FFFFFF"/>
                  </a:solidFill>
                  <a:latin typeface="微软雅黑" panose="020B0503020204020204" pitchFamily="34" charset="-122"/>
                  <a:ea typeface="微软雅黑" panose="020B0503020204020204" pitchFamily="34" charset="-122"/>
                </a:rPr>
                <a:t>Apply</a:t>
              </a:r>
            </a:p>
          </p:txBody>
        </p:sp>
        <p:sp>
          <p:nvSpPr>
            <p:cNvPr id="90" name="MH_Other_4"/>
            <p:cNvSpPr/>
            <p:nvPr>
              <p:custDataLst>
                <p:tags r:id="rId14"/>
              </p:custDataLst>
            </p:nvPr>
          </p:nvSpPr>
          <p:spPr>
            <a:xfrm>
              <a:off x="3188552" y="4467986"/>
              <a:ext cx="1630087" cy="845939"/>
            </a:xfrm>
            <a:custGeom>
              <a:avLst/>
              <a:gdLst/>
              <a:ahLst/>
              <a:cxnLst/>
              <a:rect l="l" t="t" r="r" b="b"/>
              <a:pathLst>
                <a:path w="1930283" h="1002383">
                  <a:moveTo>
                    <a:pt x="660298" y="0"/>
                  </a:moveTo>
                  <a:lnTo>
                    <a:pt x="525416" y="185649"/>
                  </a:lnTo>
                  <a:cubicBezTo>
                    <a:pt x="839116" y="403925"/>
                    <a:pt x="1242091" y="449635"/>
                    <a:pt x="1597690" y="306518"/>
                  </a:cubicBezTo>
                  <a:lnTo>
                    <a:pt x="1556078" y="729928"/>
                  </a:lnTo>
                  <a:lnTo>
                    <a:pt x="1930283" y="828511"/>
                  </a:lnTo>
                  <a:cubicBezTo>
                    <a:pt x="1910040" y="841361"/>
                    <a:pt x="1888287" y="851190"/>
                    <a:pt x="1866280" y="860600"/>
                  </a:cubicBezTo>
                  <a:cubicBezTo>
                    <a:pt x="1304873" y="1100647"/>
                    <a:pt x="660913" y="1032256"/>
                    <a:pt x="164073" y="682995"/>
                  </a:cubicBezTo>
                  <a:lnTo>
                    <a:pt x="37726" y="856896"/>
                  </a:lnTo>
                  <a:lnTo>
                    <a:pt x="0" y="145550"/>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91" name="MH_SubTitle_4"/>
            <p:cNvSpPr/>
            <p:nvPr>
              <p:custDataLst>
                <p:tags r:id="rId15"/>
              </p:custDataLst>
            </p:nvPr>
          </p:nvSpPr>
          <p:spPr>
            <a:xfrm rot="503815">
              <a:off x="2963943" y="2750768"/>
              <a:ext cx="2323303" cy="2323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Down">
                <a:avLst/>
              </a:prstTxWarp>
              <a:normAutofit/>
            </a:bodyPr>
            <a:lstStyle/>
            <a:p>
              <a:pPr algn="ctr">
                <a:defRPr/>
              </a:pPr>
              <a:r>
                <a:rPr lang="zh-CN" altLang="en-US" b="1" dirty="0">
                  <a:solidFill>
                    <a:srgbClr val="FFC000"/>
                  </a:solidFill>
                  <a:latin typeface="微软雅黑" panose="020B0503020204020204" pitchFamily="34" charset="-122"/>
                  <a:ea typeface="微软雅黑" panose="020B0503020204020204" pitchFamily="34" charset="-122"/>
                </a:rPr>
                <a:t>理论</a:t>
              </a:r>
              <a:r>
                <a:rPr lang="en-US" altLang="zh-CN" dirty="0">
                  <a:solidFill>
                    <a:srgbClr val="FFFFFF"/>
                  </a:solidFill>
                  <a:latin typeface="微软雅黑" panose="020B0503020204020204" pitchFamily="34" charset="-122"/>
                  <a:ea typeface="微软雅黑" panose="020B0503020204020204" pitchFamily="34" charset="-122"/>
                </a:rPr>
                <a:t>Guide</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92" name="MH_Other_5"/>
            <p:cNvSpPr/>
            <p:nvPr>
              <p:custDataLst>
                <p:tags r:id="rId16"/>
              </p:custDataLst>
            </p:nvPr>
          </p:nvSpPr>
          <p:spPr>
            <a:xfrm>
              <a:off x="4594160" y="3628573"/>
              <a:ext cx="1068889" cy="1536529"/>
            </a:xfrm>
            <a:custGeom>
              <a:avLst/>
              <a:gdLst/>
              <a:ahLst/>
              <a:cxnLst/>
              <a:rect l="l" t="t" r="r" b="b"/>
              <a:pathLst>
                <a:path w="1263895" h="1819562">
                  <a:moveTo>
                    <a:pt x="1244377" y="0"/>
                  </a:moveTo>
                  <a:cubicBezTo>
                    <a:pt x="1251168" y="26772"/>
                    <a:pt x="1254285" y="54134"/>
                    <a:pt x="1256765" y="81647"/>
                  </a:cubicBezTo>
                  <a:cubicBezTo>
                    <a:pt x="1311579" y="689756"/>
                    <a:pt x="1047542" y="1281065"/>
                    <a:pt x="561842" y="1645660"/>
                  </a:cubicBezTo>
                  <a:lnTo>
                    <a:pt x="688189" y="1819562"/>
                  </a:lnTo>
                  <a:lnTo>
                    <a:pt x="0" y="1635623"/>
                  </a:lnTo>
                  <a:lnTo>
                    <a:pt x="65617" y="962666"/>
                  </a:lnTo>
                  <a:lnTo>
                    <a:pt x="200498" y="1148313"/>
                  </a:lnTo>
                  <a:cubicBezTo>
                    <a:pt x="507005" y="915921"/>
                    <a:pt x="675203" y="543500"/>
                    <a:pt x="646608" y="158417"/>
                  </a:cubicBezTo>
                  <a:lnTo>
                    <a:pt x="1033591" y="327589"/>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1600">
                <a:solidFill>
                  <a:srgbClr val="FFFFFF"/>
                </a:solidFill>
                <a:latin typeface="+mn-ea"/>
              </a:endParaRPr>
            </a:p>
          </p:txBody>
        </p:sp>
        <p:sp>
          <p:nvSpPr>
            <p:cNvPr id="93" name="MH_SubTitle_3"/>
            <p:cNvSpPr/>
            <p:nvPr>
              <p:custDataLst>
                <p:tags r:id="rId17"/>
              </p:custDataLst>
            </p:nvPr>
          </p:nvSpPr>
          <p:spPr>
            <a:xfrm rot="18124217">
              <a:off x="3092678" y="2664945"/>
              <a:ext cx="2323303" cy="2323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Down">
                <a:avLst/>
              </a:prstTxWarp>
              <a:normAutofit/>
            </a:bodyPr>
            <a:lstStyle/>
            <a:p>
              <a:pPr algn="ctr">
                <a:defRPr/>
              </a:pPr>
              <a:r>
                <a:rPr lang="zh-CN" altLang="en-US" sz="1400" b="1" dirty="0">
                  <a:solidFill>
                    <a:srgbClr val="FFC000"/>
                  </a:solidFill>
                  <a:latin typeface="微软雅黑" panose="020B0503020204020204" pitchFamily="34" charset="-122"/>
                  <a:ea typeface="微软雅黑" panose="020B0503020204020204" pitchFamily="34" charset="-122"/>
                </a:rPr>
                <a:t>反思</a:t>
              </a:r>
              <a:r>
                <a:rPr lang="en-US" altLang="zh-CN" sz="1400" dirty="0">
                  <a:solidFill>
                    <a:srgbClr val="FFFFFF"/>
                  </a:solidFill>
                  <a:latin typeface="微软雅黑" panose="020B0503020204020204" pitchFamily="34" charset="-122"/>
                  <a:ea typeface="微软雅黑" panose="020B0503020204020204" pitchFamily="34" charset="-122"/>
                </a:rPr>
                <a:t>Thinking</a:t>
              </a:r>
            </a:p>
          </p:txBody>
        </p:sp>
      </p:grpSp>
      <p:sp>
        <p:nvSpPr>
          <p:cNvPr id="10252" name="MH_Other_3"/>
          <p:cNvSpPr>
            <a:spLocks noChangeArrowheads="1"/>
          </p:cNvSpPr>
          <p:nvPr>
            <p:custDataLst>
              <p:tags r:id="rId4"/>
            </p:custDataLst>
          </p:nvPr>
        </p:nvSpPr>
        <p:spPr bwMode="auto">
          <a:xfrm>
            <a:off x="750888" y="5286375"/>
            <a:ext cx="87312" cy="13065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eaLnBrk="1" hangingPunct="1">
              <a:lnSpc>
                <a:spcPct val="130000"/>
              </a:lnSpc>
              <a:spcBef>
                <a:spcPct val="0"/>
              </a:spcBef>
              <a:buFontTx/>
              <a:buNone/>
            </a:pPr>
            <a:endParaRPr lang="zh-CN" altLang="en-US" sz="1800">
              <a:solidFill>
                <a:srgbClr val="FFFFFF"/>
              </a:solidFill>
              <a:ea typeface="微软雅黑" panose="020B0503020204020204" pitchFamily="34" charset="-122"/>
            </a:endParaRPr>
          </a:p>
        </p:txBody>
      </p:sp>
      <p:sp>
        <p:nvSpPr>
          <p:cNvPr id="96" name="MH_Other_6"/>
          <p:cNvSpPr>
            <a:spLocks noEditPoints="1"/>
          </p:cNvSpPr>
          <p:nvPr>
            <p:custDataLst>
              <p:tags r:id="rId5"/>
            </p:custDataLst>
          </p:nvPr>
        </p:nvSpPr>
        <p:spPr bwMode="auto">
          <a:xfrm>
            <a:off x="1046163" y="5210175"/>
            <a:ext cx="187325" cy="141288"/>
          </a:xfrm>
          <a:custGeom>
            <a:avLst/>
            <a:gdLst>
              <a:gd name="T0" fmla="*/ 4662 w 4811"/>
              <a:gd name="T1" fmla="*/ 0 h 3654"/>
              <a:gd name="T2" fmla="*/ 4662 w 4811"/>
              <a:gd name="T3" fmla="*/ 749 h 3654"/>
              <a:gd name="T4" fmla="*/ 4265 w 4811"/>
              <a:gd name="T5" fmla="*/ 1030 h 3654"/>
              <a:gd name="T6" fmla="*/ 4017 w 4811"/>
              <a:gd name="T7" fmla="*/ 1452 h 3654"/>
              <a:gd name="T8" fmla="*/ 4017 w 4811"/>
              <a:gd name="T9" fmla="*/ 1780 h 3654"/>
              <a:gd name="T10" fmla="*/ 4811 w 4811"/>
              <a:gd name="T11" fmla="*/ 1780 h 3654"/>
              <a:gd name="T12" fmla="*/ 4811 w 4811"/>
              <a:gd name="T13" fmla="*/ 3654 h 3654"/>
              <a:gd name="T14" fmla="*/ 2926 w 4811"/>
              <a:gd name="T15" fmla="*/ 3654 h 3654"/>
              <a:gd name="T16" fmla="*/ 2926 w 4811"/>
              <a:gd name="T17" fmla="*/ 1920 h 3654"/>
              <a:gd name="T18" fmla="*/ 4662 w 4811"/>
              <a:gd name="T19" fmla="*/ 0 h 3654"/>
              <a:gd name="T20" fmla="*/ 1736 w 4811"/>
              <a:gd name="T21" fmla="*/ 0 h 3654"/>
              <a:gd name="T22" fmla="*/ 1736 w 4811"/>
              <a:gd name="T23" fmla="*/ 749 h 3654"/>
              <a:gd name="T24" fmla="*/ 1091 w 4811"/>
              <a:gd name="T25" fmla="*/ 1452 h 3654"/>
              <a:gd name="T26" fmla="*/ 1091 w 4811"/>
              <a:gd name="T27" fmla="*/ 1780 h 3654"/>
              <a:gd name="T28" fmla="*/ 1885 w 4811"/>
              <a:gd name="T29" fmla="*/ 1780 h 3654"/>
              <a:gd name="T30" fmla="*/ 1885 w 4811"/>
              <a:gd name="T31" fmla="*/ 3654 h 3654"/>
              <a:gd name="T32" fmla="*/ 0 w 4811"/>
              <a:gd name="T33" fmla="*/ 3654 h 3654"/>
              <a:gd name="T34" fmla="*/ 0 w 4811"/>
              <a:gd name="T35" fmla="*/ 1920 h 3654"/>
              <a:gd name="T36" fmla="*/ 1736 w 4811"/>
              <a:gd name="T37" fmla="*/ 0 h 3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11" h="3654">
                <a:moveTo>
                  <a:pt x="4662" y="0"/>
                </a:moveTo>
                <a:cubicBezTo>
                  <a:pt x="4662" y="250"/>
                  <a:pt x="4662" y="499"/>
                  <a:pt x="4662" y="749"/>
                </a:cubicBezTo>
                <a:cubicBezTo>
                  <a:pt x="4497" y="843"/>
                  <a:pt x="4365" y="937"/>
                  <a:pt x="4265" y="1030"/>
                </a:cubicBezTo>
                <a:cubicBezTo>
                  <a:pt x="4067" y="1249"/>
                  <a:pt x="3984" y="1389"/>
                  <a:pt x="4017" y="1452"/>
                </a:cubicBezTo>
                <a:cubicBezTo>
                  <a:pt x="4017" y="1561"/>
                  <a:pt x="4017" y="1670"/>
                  <a:pt x="4017" y="1780"/>
                </a:cubicBezTo>
                <a:cubicBezTo>
                  <a:pt x="4282" y="1780"/>
                  <a:pt x="4546" y="1780"/>
                  <a:pt x="4811" y="1780"/>
                </a:cubicBezTo>
                <a:cubicBezTo>
                  <a:pt x="4811" y="2404"/>
                  <a:pt x="4811" y="3029"/>
                  <a:pt x="4811" y="3654"/>
                </a:cubicBezTo>
                <a:cubicBezTo>
                  <a:pt x="4183" y="3654"/>
                  <a:pt x="3555" y="3654"/>
                  <a:pt x="2926" y="3654"/>
                </a:cubicBezTo>
                <a:cubicBezTo>
                  <a:pt x="2926" y="3076"/>
                  <a:pt x="2926" y="2498"/>
                  <a:pt x="2926" y="1920"/>
                </a:cubicBezTo>
                <a:cubicBezTo>
                  <a:pt x="3026" y="890"/>
                  <a:pt x="3604" y="250"/>
                  <a:pt x="4662" y="0"/>
                </a:cubicBezTo>
                <a:close/>
                <a:moveTo>
                  <a:pt x="1736" y="0"/>
                </a:moveTo>
                <a:cubicBezTo>
                  <a:pt x="1736" y="250"/>
                  <a:pt x="1736" y="499"/>
                  <a:pt x="1736" y="749"/>
                </a:cubicBezTo>
                <a:cubicBezTo>
                  <a:pt x="1339" y="937"/>
                  <a:pt x="1125" y="1171"/>
                  <a:pt x="1091" y="1452"/>
                </a:cubicBezTo>
                <a:cubicBezTo>
                  <a:pt x="1091" y="1561"/>
                  <a:pt x="1091" y="1670"/>
                  <a:pt x="1091" y="1780"/>
                </a:cubicBezTo>
                <a:cubicBezTo>
                  <a:pt x="1356" y="1780"/>
                  <a:pt x="1620" y="1780"/>
                  <a:pt x="1885" y="1780"/>
                </a:cubicBezTo>
                <a:cubicBezTo>
                  <a:pt x="1885" y="2404"/>
                  <a:pt x="1885" y="3029"/>
                  <a:pt x="1885" y="3654"/>
                </a:cubicBezTo>
                <a:cubicBezTo>
                  <a:pt x="1257" y="3654"/>
                  <a:pt x="629" y="3654"/>
                  <a:pt x="0" y="3654"/>
                </a:cubicBezTo>
                <a:cubicBezTo>
                  <a:pt x="0" y="3076"/>
                  <a:pt x="0" y="2498"/>
                  <a:pt x="0" y="1920"/>
                </a:cubicBezTo>
                <a:cubicBezTo>
                  <a:pt x="166" y="827"/>
                  <a:pt x="744" y="187"/>
                  <a:pt x="1736" y="0"/>
                </a:cubicBezTo>
                <a:close/>
              </a:path>
            </a:pathLst>
          </a:custGeom>
          <a:solidFill>
            <a:schemeClr val="accent1"/>
          </a:solidFill>
          <a:ln w="0">
            <a:noFill/>
            <a:prstDash val="solid"/>
            <a:round/>
            <a:headEnd/>
            <a:tailEnd/>
          </a:ln>
        </p:spPr>
        <p:txBody>
          <a:bodyPr/>
          <a:lstStyle/>
          <a:p>
            <a:pPr>
              <a:defRPr/>
            </a:pPr>
            <a:endParaRPr lang="zh-CN" altLang="en-US">
              <a:solidFill>
                <a:srgbClr val="FFFFFF"/>
              </a:solidFill>
              <a:latin typeface="+mn-ea"/>
            </a:endParaRPr>
          </a:p>
        </p:txBody>
      </p:sp>
      <p:sp>
        <p:nvSpPr>
          <p:cNvPr id="97" name="MH_Other_7"/>
          <p:cNvSpPr>
            <a:spLocks noEditPoints="1"/>
          </p:cNvSpPr>
          <p:nvPr>
            <p:custDataLst>
              <p:tags r:id="rId6"/>
            </p:custDataLst>
          </p:nvPr>
        </p:nvSpPr>
        <p:spPr bwMode="auto">
          <a:xfrm rot="10800000">
            <a:off x="5988050" y="6272213"/>
            <a:ext cx="187325" cy="142875"/>
          </a:xfrm>
          <a:custGeom>
            <a:avLst/>
            <a:gdLst>
              <a:gd name="T0" fmla="*/ 4662 w 4811"/>
              <a:gd name="T1" fmla="*/ 0 h 3654"/>
              <a:gd name="T2" fmla="*/ 4662 w 4811"/>
              <a:gd name="T3" fmla="*/ 749 h 3654"/>
              <a:gd name="T4" fmla="*/ 4265 w 4811"/>
              <a:gd name="T5" fmla="*/ 1030 h 3654"/>
              <a:gd name="T6" fmla="*/ 4017 w 4811"/>
              <a:gd name="T7" fmla="*/ 1452 h 3654"/>
              <a:gd name="T8" fmla="*/ 4017 w 4811"/>
              <a:gd name="T9" fmla="*/ 1780 h 3654"/>
              <a:gd name="T10" fmla="*/ 4811 w 4811"/>
              <a:gd name="T11" fmla="*/ 1780 h 3654"/>
              <a:gd name="T12" fmla="*/ 4811 w 4811"/>
              <a:gd name="T13" fmla="*/ 3654 h 3654"/>
              <a:gd name="T14" fmla="*/ 2926 w 4811"/>
              <a:gd name="T15" fmla="*/ 3654 h 3654"/>
              <a:gd name="T16" fmla="*/ 2926 w 4811"/>
              <a:gd name="T17" fmla="*/ 1920 h 3654"/>
              <a:gd name="T18" fmla="*/ 4662 w 4811"/>
              <a:gd name="T19" fmla="*/ 0 h 3654"/>
              <a:gd name="T20" fmla="*/ 1736 w 4811"/>
              <a:gd name="T21" fmla="*/ 0 h 3654"/>
              <a:gd name="T22" fmla="*/ 1736 w 4811"/>
              <a:gd name="T23" fmla="*/ 749 h 3654"/>
              <a:gd name="T24" fmla="*/ 1091 w 4811"/>
              <a:gd name="T25" fmla="*/ 1452 h 3654"/>
              <a:gd name="T26" fmla="*/ 1091 w 4811"/>
              <a:gd name="T27" fmla="*/ 1780 h 3654"/>
              <a:gd name="T28" fmla="*/ 1885 w 4811"/>
              <a:gd name="T29" fmla="*/ 1780 h 3654"/>
              <a:gd name="T30" fmla="*/ 1885 w 4811"/>
              <a:gd name="T31" fmla="*/ 3654 h 3654"/>
              <a:gd name="T32" fmla="*/ 0 w 4811"/>
              <a:gd name="T33" fmla="*/ 3654 h 3654"/>
              <a:gd name="T34" fmla="*/ 0 w 4811"/>
              <a:gd name="T35" fmla="*/ 1920 h 3654"/>
              <a:gd name="T36" fmla="*/ 1736 w 4811"/>
              <a:gd name="T37" fmla="*/ 0 h 3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11" h="3654">
                <a:moveTo>
                  <a:pt x="4662" y="0"/>
                </a:moveTo>
                <a:cubicBezTo>
                  <a:pt x="4662" y="250"/>
                  <a:pt x="4662" y="499"/>
                  <a:pt x="4662" y="749"/>
                </a:cubicBezTo>
                <a:cubicBezTo>
                  <a:pt x="4497" y="843"/>
                  <a:pt x="4365" y="937"/>
                  <a:pt x="4265" y="1030"/>
                </a:cubicBezTo>
                <a:cubicBezTo>
                  <a:pt x="4067" y="1249"/>
                  <a:pt x="3984" y="1389"/>
                  <a:pt x="4017" y="1452"/>
                </a:cubicBezTo>
                <a:cubicBezTo>
                  <a:pt x="4017" y="1561"/>
                  <a:pt x="4017" y="1670"/>
                  <a:pt x="4017" y="1780"/>
                </a:cubicBezTo>
                <a:cubicBezTo>
                  <a:pt x="4282" y="1780"/>
                  <a:pt x="4546" y="1780"/>
                  <a:pt x="4811" y="1780"/>
                </a:cubicBezTo>
                <a:cubicBezTo>
                  <a:pt x="4811" y="2404"/>
                  <a:pt x="4811" y="3029"/>
                  <a:pt x="4811" y="3654"/>
                </a:cubicBezTo>
                <a:cubicBezTo>
                  <a:pt x="4183" y="3654"/>
                  <a:pt x="3555" y="3654"/>
                  <a:pt x="2926" y="3654"/>
                </a:cubicBezTo>
                <a:cubicBezTo>
                  <a:pt x="2926" y="3076"/>
                  <a:pt x="2926" y="2498"/>
                  <a:pt x="2926" y="1920"/>
                </a:cubicBezTo>
                <a:cubicBezTo>
                  <a:pt x="3026" y="890"/>
                  <a:pt x="3604" y="250"/>
                  <a:pt x="4662" y="0"/>
                </a:cubicBezTo>
                <a:close/>
                <a:moveTo>
                  <a:pt x="1736" y="0"/>
                </a:moveTo>
                <a:cubicBezTo>
                  <a:pt x="1736" y="250"/>
                  <a:pt x="1736" y="499"/>
                  <a:pt x="1736" y="749"/>
                </a:cubicBezTo>
                <a:cubicBezTo>
                  <a:pt x="1339" y="937"/>
                  <a:pt x="1125" y="1171"/>
                  <a:pt x="1091" y="1452"/>
                </a:cubicBezTo>
                <a:cubicBezTo>
                  <a:pt x="1091" y="1561"/>
                  <a:pt x="1091" y="1670"/>
                  <a:pt x="1091" y="1780"/>
                </a:cubicBezTo>
                <a:cubicBezTo>
                  <a:pt x="1356" y="1780"/>
                  <a:pt x="1620" y="1780"/>
                  <a:pt x="1885" y="1780"/>
                </a:cubicBezTo>
                <a:cubicBezTo>
                  <a:pt x="1885" y="2404"/>
                  <a:pt x="1885" y="3029"/>
                  <a:pt x="1885" y="3654"/>
                </a:cubicBezTo>
                <a:cubicBezTo>
                  <a:pt x="1257" y="3654"/>
                  <a:pt x="629" y="3654"/>
                  <a:pt x="0" y="3654"/>
                </a:cubicBezTo>
                <a:cubicBezTo>
                  <a:pt x="0" y="3076"/>
                  <a:pt x="0" y="2498"/>
                  <a:pt x="0" y="1920"/>
                </a:cubicBezTo>
                <a:cubicBezTo>
                  <a:pt x="166" y="827"/>
                  <a:pt x="744" y="187"/>
                  <a:pt x="1736" y="0"/>
                </a:cubicBezTo>
                <a:close/>
              </a:path>
            </a:pathLst>
          </a:custGeom>
          <a:solidFill>
            <a:schemeClr val="accent1"/>
          </a:solidFill>
          <a:ln w="0">
            <a:noFill/>
            <a:prstDash val="solid"/>
            <a:round/>
            <a:headEnd/>
            <a:tailEnd/>
          </a:ln>
        </p:spPr>
        <p:txBody>
          <a:bodyPr/>
          <a:lstStyle/>
          <a:p>
            <a:pPr>
              <a:defRPr/>
            </a:pPr>
            <a:endParaRPr lang="zh-CN" altLang="en-US">
              <a:latin typeface="+mn-ea"/>
            </a:endParaRPr>
          </a:p>
        </p:txBody>
      </p:sp>
      <p:sp>
        <p:nvSpPr>
          <p:cNvPr id="10255" name="MH_Desc_1"/>
          <p:cNvSpPr>
            <a:spLocks noChangeArrowheads="1"/>
          </p:cNvSpPr>
          <p:nvPr>
            <p:custDataLst>
              <p:tags r:id="rId7"/>
            </p:custDataLst>
          </p:nvPr>
        </p:nvSpPr>
        <p:spPr bwMode="auto">
          <a:xfrm>
            <a:off x="1155700" y="5088688"/>
            <a:ext cx="47831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dash"/>
                <a:miter lim="800000"/>
                <a:headEnd/>
                <a:tailEnd/>
              </a14:hiddenLine>
            </a:ext>
          </a:extLst>
        </p:spPr>
        <p:txBody>
          <a:bodyPr lIns="108000" tIns="108000" rIns="108000" bIns="108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40000"/>
              </a:lnSpc>
              <a:spcBef>
                <a:spcPts val="600"/>
              </a:spcBef>
              <a:spcAft>
                <a:spcPts val="600"/>
              </a:spcAft>
            </a:pPr>
            <a:r>
              <a:rPr lang="zh-CN" altLang="en-US" sz="1400" dirty="0">
                <a:latin typeface="微软雅黑" panose="020B0503020204020204" pitchFamily="34" charset="-122"/>
                <a:ea typeface="微软雅黑" panose="020B0503020204020204" pitchFamily="34" charset="-122"/>
              </a:rPr>
              <a:t>透过引导师以「引导讨论技术」（</a:t>
            </a:r>
            <a:r>
              <a:rPr lang="en-US" altLang="zh-CN" sz="1400" dirty="0">
                <a:latin typeface="微软雅黑" panose="020B0503020204020204" pitchFamily="34" charset="-122"/>
                <a:ea typeface="微软雅黑" panose="020B0503020204020204" pitchFamily="34" charset="-122"/>
              </a:rPr>
              <a:t>facilitation skill</a:t>
            </a:r>
            <a:r>
              <a:rPr lang="zh-CN" altLang="en-US" sz="1400" dirty="0">
                <a:latin typeface="微软雅黑" panose="020B0503020204020204" pitchFamily="34" charset="-122"/>
                <a:ea typeface="微软雅黑" panose="020B0503020204020204" pitchFamily="34" charset="-122"/>
              </a:rPr>
              <a:t>）带领</a:t>
            </a:r>
            <a:r>
              <a:rPr lang="zh-CN" altLang="en-US" sz="1400" dirty="0" smtClean="0">
                <a:latin typeface="微软雅黑" panose="020B0503020204020204" pitchFamily="34" charset="-122"/>
                <a:ea typeface="微软雅黑" panose="020B0503020204020204" pitchFamily="34" charset="-122"/>
              </a:rPr>
              <a:t>参与的成员</a:t>
            </a:r>
            <a:r>
              <a:rPr lang="zh-CN" altLang="en-US" sz="1400" dirty="0">
                <a:latin typeface="微软雅黑" panose="020B0503020204020204" pitchFamily="34" charset="-122"/>
                <a:ea typeface="微软雅黑" panose="020B0503020204020204" pitchFamily="34" charset="-122"/>
              </a:rPr>
              <a:t>进行分享讨论（</a:t>
            </a:r>
            <a:r>
              <a:rPr lang="en-US" altLang="zh-CN" sz="1400" dirty="0">
                <a:latin typeface="微软雅黑" panose="020B0503020204020204" pitchFamily="34" charset="-122"/>
                <a:ea typeface="微软雅黑" panose="020B0503020204020204" pitchFamily="34" charset="-122"/>
              </a:rPr>
              <a:t>debrief</a:t>
            </a:r>
            <a:r>
              <a:rPr lang="zh-CN" altLang="en-US" sz="1400" dirty="0">
                <a:latin typeface="微软雅黑" panose="020B0503020204020204" pitchFamily="34" charset="-122"/>
                <a:ea typeface="微软雅黑" panose="020B0503020204020204" pitchFamily="34" charset="-122"/>
              </a:rPr>
              <a:t>），引导成员自我察觉与反思，同时帮助成员</a:t>
            </a:r>
            <a:r>
              <a:rPr lang="zh-CN" altLang="en-US" sz="1400" dirty="0" smtClean="0">
                <a:latin typeface="微软雅黑" panose="020B0503020204020204" pitchFamily="34" charset="-122"/>
                <a:ea typeface="微软雅黑" panose="020B0503020204020204" pitchFamily="34" charset="-122"/>
              </a:rPr>
              <a:t>了解如何以自己的行为影响</a:t>
            </a:r>
            <a:r>
              <a:rPr lang="zh-CN" altLang="en-US" sz="1400" dirty="0">
                <a:latin typeface="微软雅黑" panose="020B0503020204020204" pitchFamily="34" charset="-122"/>
                <a:ea typeface="微软雅黑" panose="020B0503020204020204" pitchFamily="34" charset="-122"/>
              </a:rPr>
              <a:t>整个团队的</a:t>
            </a:r>
            <a:r>
              <a:rPr lang="zh-CN" altLang="en-US" sz="1400" dirty="0" smtClean="0">
                <a:latin typeface="微软雅黑" panose="020B0503020204020204" pitchFamily="34" charset="-122"/>
                <a:ea typeface="微软雅黑" panose="020B0503020204020204" pitchFamily="34" charset="-122"/>
              </a:rPr>
              <a:t>动力。</a:t>
            </a:r>
            <a:endParaRPr lang="zh-CN" altLang="en-US" sz="1600" dirty="0"/>
          </a:p>
          <a:p>
            <a:pPr algn="just">
              <a:lnSpc>
                <a:spcPct val="140000"/>
              </a:lnSpc>
              <a:spcBef>
                <a:spcPts val="600"/>
              </a:spcBef>
              <a:spcAft>
                <a:spcPts val="600"/>
              </a:spcAft>
            </a:pPr>
            <a:endParaRPr lang="zh-CN" altLang="en-US" sz="1600" dirty="0"/>
          </a:p>
        </p:txBody>
      </p:sp>
      <p:sp>
        <p:nvSpPr>
          <p:cNvPr id="99" name="KSO_Shape"/>
          <p:cNvSpPr>
            <a:spLocks/>
          </p:cNvSpPr>
          <p:nvPr/>
        </p:nvSpPr>
        <p:spPr bwMode="auto">
          <a:xfrm>
            <a:off x="2405063" y="1158875"/>
            <a:ext cx="544512" cy="533400"/>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0" name="KSO_Shape"/>
          <p:cNvSpPr>
            <a:spLocks/>
          </p:cNvSpPr>
          <p:nvPr/>
        </p:nvSpPr>
        <p:spPr bwMode="auto">
          <a:xfrm rot="1763248" flipH="1">
            <a:off x="4551363" y="1535113"/>
            <a:ext cx="349250" cy="708025"/>
          </a:xfrm>
          <a:custGeom>
            <a:avLst/>
            <a:gdLst/>
            <a:ahLst/>
            <a:cxnLst/>
            <a:rect l="0" t="0" r="r" b="b"/>
            <a:pathLst>
              <a:path w="1627188" h="3292475">
                <a:moveTo>
                  <a:pt x="463232" y="260350"/>
                </a:moveTo>
                <a:lnTo>
                  <a:pt x="460692" y="275590"/>
                </a:lnTo>
                <a:lnTo>
                  <a:pt x="458787" y="291148"/>
                </a:lnTo>
                <a:lnTo>
                  <a:pt x="457835" y="306388"/>
                </a:lnTo>
                <a:lnTo>
                  <a:pt x="457200" y="321945"/>
                </a:lnTo>
                <a:lnTo>
                  <a:pt x="457200" y="337185"/>
                </a:lnTo>
                <a:lnTo>
                  <a:pt x="457835" y="353060"/>
                </a:lnTo>
                <a:lnTo>
                  <a:pt x="459422" y="368300"/>
                </a:lnTo>
                <a:lnTo>
                  <a:pt x="461327" y="383540"/>
                </a:lnTo>
                <a:lnTo>
                  <a:pt x="464185" y="398463"/>
                </a:lnTo>
                <a:lnTo>
                  <a:pt x="467360" y="413385"/>
                </a:lnTo>
                <a:lnTo>
                  <a:pt x="471805" y="428308"/>
                </a:lnTo>
                <a:lnTo>
                  <a:pt x="476250" y="442913"/>
                </a:lnTo>
                <a:lnTo>
                  <a:pt x="481647" y="457518"/>
                </a:lnTo>
                <a:lnTo>
                  <a:pt x="487680" y="471805"/>
                </a:lnTo>
                <a:lnTo>
                  <a:pt x="494348" y="485775"/>
                </a:lnTo>
                <a:lnTo>
                  <a:pt x="501650" y="499745"/>
                </a:lnTo>
                <a:lnTo>
                  <a:pt x="475297" y="513080"/>
                </a:lnTo>
                <a:lnTo>
                  <a:pt x="450532" y="526098"/>
                </a:lnTo>
                <a:lnTo>
                  <a:pt x="427037" y="538798"/>
                </a:lnTo>
                <a:lnTo>
                  <a:pt x="405130" y="550863"/>
                </a:lnTo>
                <a:lnTo>
                  <a:pt x="384492" y="562928"/>
                </a:lnTo>
                <a:lnTo>
                  <a:pt x="365442" y="574358"/>
                </a:lnTo>
                <a:lnTo>
                  <a:pt x="347662" y="585470"/>
                </a:lnTo>
                <a:lnTo>
                  <a:pt x="331470" y="596265"/>
                </a:lnTo>
                <a:lnTo>
                  <a:pt x="316230" y="606425"/>
                </a:lnTo>
                <a:lnTo>
                  <a:pt x="302577" y="616585"/>
                </a:lnTo>
                <a:lnTo>
                  <a:pt x="290195" y="625793"/>
                </a:lnTo>
                <a:lnTo>
                  <a:pt x="279082" y="634683"/>
                </a:lnTo>
                <a:lnTo>
                  <a:pt x="269240" y="642938"/>
                </a:lnTo>
                <a:lnTo>
                  <a:pt x="260667" y="650875"/>
                </a:lnTo>
                <a:lnTo>
                  <a:pt x="253365" y="658178"/>
                </a:lnTo>
                <a:lnTo>
                  <a:pt x="247015" y="664845"/>
                </a:lnTo>
                <a:lnTo>
                  <a:pt x="243205" y="669608"/>
                </a:lnTo>
                <a:lnTo>
                  <a:pt x="239712" y="674053"/>
                </a:lnTo>
                <a:lnTo>
                  <a:pt x="247015" y="678498"/>
                </a:lnTo>
                <a:lnTo>
                  <a:pt x="255905" y="683895"/>
                </a:lnTo>
                <a:lnTo>
                  <a:pt x="266700" y="689293"/>
                </a:lnTo>
                <a:lnTo>
                  <a:pt x="278447" y="694690"/>
                </a:lnTo>
                <a:lnTo>
                  <a:pt x="290830" y="699770"/>
                </a:lnTo>
                <a:lnTo>
                  <a:pt x="304482" y="705168"/>
                </a:lnTo>
                <a:lnTo>
                  <a:pt x="318770" y="710248"/>
                </a:lnTo>
                <a:lnTo>
                  <a:pt x="333692" y="714693"/>
                </a:lnTo>
                <a:lnTo>
                  <a:pt x="347345" y="719138"/>
                </a:lnTo>
                <a:lnTo>
                  <a:pt x="360997" y="722948"/>
                </a:lnTo>
                <a:lnTo>
                  <a:pt x="374650" y="726440"/>
                </a:lnTo>
                <a:lnTo>
                  <a:pt x="388620" y="729933"/>
                </a:lnTo>
                <a:lnTo>
                  <a:pt x="415607" y="735648"/>
                </a:lnTo>
                <a:lnTo>
                  <a:pt x="441642" y="741045"/>
                </a:lnTo>
                <a:lnTo>
                  <a:pt x="465772" y="745490"/>
                </a:lnTo>
                <a:lnTo>
                  <a:pt x="487045" y="748665"/>
                </a:lnTo>
                <a:lnTo>
                  <a:pt x="504825" y="751523"/>
                </a:lnTo>
                <a:lnTo>
                  <a:pt x="518795" y="753110"/>
                </a:lnTo>
                <a:lnTo>
                  <a:pt x="525463" y="752475"/>
                </a:lnTo>
                <a:lnTo>
                  <a:pt x="532448" y="752158"/>
                </a:lnTo>
                <a:lnTo>
                  <a:pt x="1094740" y="752158"/>
                </a:lnTo>
                <a:lnTo>
                  <a:pt x="1101725" y="752475"/>
                </a:lnTo>
                <a:lnTo>
                  <a:pt x="1107758" y="753110"/>
                </a:lnTo>
                <a:lnTo>
                  <a:pt x="1129030" y="750253"/>
                </a:lnTo>
                <a:lnTo>
                  <a:pt x="1147128" y="747713"/>
                </a:lnTo>
                <a:lnTo>
                  <a:pt x="1167765" y="744220"/>
                </a:lnTo>
                <a:lnTo>
                  <a:pt x="1190625" y="740093"/>
                </a:lnTo>
                <a:lnTo>
                  <a:pt x="1214755" y="735013"/>
                </a:lnTo>
                <a:lnTo>
                  <a:pt x="1227138" y="732473"/>
                </a:lnTo>
                <a:lnTo>
                  <a:pt x="1239838" y="729933"/>
                </a:lnTo>
                <a:lnTo>
                  <a:pt x="1252538" y="726440"/>
                </a:lnTo>
                <a:lnTo>
                  <a:pt x="1265238" y="723265"/>
                </a:lnTo>
                <a:lnTo>
                  <a:pt x="1277938" y="719455"/>
                </a:lnTo>
                <a:lnTo>
                  <a:pt x="1290638" y="715963"/>
                </a:lnTo>
                <a:lnTo>
                  <a:pt x="1303020" y="711835"/>
                </a:lnTo>
                <a:lnTo>
                  <a:pt x="1314768" y="707708"/>
                </a:lnTo>
                <a:lnTo>
                  <a:pt x="1326198" y="703580"/>
                </a:lnTo>
                <a:lnTo>
                  <a:pt x="1336993" y="699453"/>
                </a:lnTo>
                <a:lnTo>
                  <a:pt x="1347788" y="695325"/>
                </a:lnTo>
                <a:lnTo>
                  <a:pt x="1357313" y="690880"/>
                </a:lnTo>
                <a:lnTo>
                  <a:pt x="1366203" y="686435"/>
                </a:lnTo>
                <a:lnTo>
                  <a:pt x="1374140" y="682308"/>
                </a:lnTo>
                <a:lnTo>
                  <a:pt x="1381443" y="677863"/>
                </a:lnTo>
                <a:lnTo>
                  <a:pt x="1386840" y="674053"/>
                </a:lnTo>
                <a:lnTo>
                  <a:pt x="1383665" y="669608"/>
                </a:lnTo>
                <a:lnTo>
                  <a:pt x="1379538" y="664845"/>
                </a:lnTo>
                <a:lnTo>
                  <a:pt x="1375093" y="660083"/>
                </a:lnTo>
                <a:lnTo>
                  <a:pt x="1369695" y="654368"/>
                </a:lnTo>
                <a:lnTo>
                  <a:pt x="1363345" y="648653"/>
                </a:lnTo>
                <a:lnTo>
                  <a:pt x="1356678" y="642303"/>
                </a:lnTo>
                <a:lnTo>
                  <a:pt x="1348740" y="635635"/>
                </a:lnTo>
                <a:lnTo>
                  <a:pt x="1340485" y="628650"/>
                </a:lnTo>
                <a:lnTo>
                  <a:pt x="1332230" y="621983"/>
                </a:lnTo>
                <a:lnTo>
                  <a:pt x="1323340" y="615315"/>
                </a:lnTo>
                <a:lnTo>
                  <a:pt x="1313498" y="608330"/>
                </a:lnTo>
                <a:lnTo>
                  <a:pt x="1303020" y="601028"/>
                </a:lnTo>
                <a:lnTo>
                  <a:pt x="1291908" y="593725"/>
                </a:lnTo>
                <a:lnTo>
                  <a:pt x="1280478" y="586105"/>
                </a:lnTo>
                <a:lnTo>
                  <a:pt x="1268095" y="578168"/>
                </a:lnTo>
                <a:lnTo>
                  <a:pt x="1255078" y="570230"/>
                </a:lnTo>
                <a:lnTo>
                  <a:pt x="1226820" y="553720"/>
                </a:lnTo>
                <a:lnTo>
                  <a:pt x="1196023" y="536258"/>
                </a:lnTo>
                <a:lnTo>
                  <a:pt x="1162050" y="518478"/>
                </a:lnTo>
                <a:lnTo>
                  <a:pt x="1125538" y="499745"/>
                </a:lnTo>
                <a:lnTo>
                  <a:pt x="1131253" y="489268"/>
                </a:lnTo>
                <a:lnTo>
                  <a:pt x="1136333" y="478155"/>
                </a:lnTo>
                <a:lnTo>
                  <a:pt x="1141413" y="467043"/>
                </a:lnTo>
                <a:lnTo>
                  <a:pt x="1146175" y="455613"/>
                </a:lnTo>
                <a:lnTo>
                  <a:pt x="1150303" y="443865"/>
                </a:lnTo>
                <a:lnTo>
                  <a:pt x="1154113" y="432435"/>
                </a:lnTo>
                <a:lnTo>
                  <a:pt x="1157605" y="420370"/>
                </a:lnTo>
                <a:lnTo>
                  <a:pt x="1160780" y="407988"/>
                </a:lnTo>
                <a:lnTo>
                  <a:pt x="1162685" y="398780"/>
                </a:lnTo>
                <a:lnTo>
                  <a:pt x="1164590" y="389573"/>
                </a:lnTo>
                <a:lnTo>
                  <a:pt x="1166178" y="380048"/>
                </a:lnTo>
                <a:lnTo>
                  <a:pt x="1167448" y="370840"/>
                </a:lnTo>
                <a:lnTo>
                  <a:pt x="1168400" y="361633"/>
                </a:lnTo>
                <a:lnTo>
                  <a:pt x="1169353" y="352425"/>
                </a:lnTo>
                <a:lnTo>
                  <a:pt x="1169670" y="342900"/>
                </a:lnTo>
                <a:lnTo>
                  <a:pt x="1169988" y="333693"/>
                </a:lnTo>
                <a:lnTo>
                  <a:pt x="1169988" y="324485"/>
                </a:lnTo>
                <a:lnTo>
                  <a:pt x="1169988" y="314960"/>
                </a:lnTo>
                <a:lnTo>
                  <a:pt x="1169353" y="305753"/>
                </a:lnTo>
                <a:lnTo>
                  <a:pt x="1168718" y="296863"/>
                </a:lnTo>
                <a:lnTo>
                  <a:pt x="1168083" y="287338"/>
                </a:lnTo>
                <a:lnTo>
                  <a:pt x="1166813" y="278448"/>
                </a:lnTo>
                <a:lnTo>
                  <a:pt x="1165225" y="269240"/>
                </a:lnTo>
                <a:lnTo>
                  <a:pt x="1163638" y="260350"/>
                </a:lnTo>
                <a:lnTo>
                  <a:pt x="1202055" y="278130"/>
                </a:lnTo>
                <a:lnTo>
                  <a:pt x="1238250" y="295910"/>
                </a:lnTo>
                <a:lnTo>
                  <a:pt x="1272223" y="313373"/>
                </a:lnTo>
                <a:lnTo>
                  <a:pt x="1304608" y="330518"/>
                </a:lnTo>
                <a:lnTo>
                  <a:pt x="1335088" y="347345"/>
                </a:lnTo>
                <a:lnTo>
                  <a:pt x="1363980" y="364173"/>
                </a:lnTo>
                <a:lnTo>
                  <a:pt x="1391285" y="380365"/>
                </a:lnTo>
                <a:lnTo>
                  <a:pt x="1416685" y="396875"/>
                </a:lnTo>
                <a:lnTo>
                  <a:pt x="1430973" y="406400"/>
                </a:lnTo>
                <a:lnTo>
                  <a:pt x="1443990" y="415608"/>
                </a:lnTo>
                <a:lnTo>
                  <a:pt x="1457326" y="425133"/>
                </a:lnTo>
                <a:lnTo>
                  <a:pt x="1470026" y="434340"/>
                </a:lnTo>
                <a:lnTo>
                  <a:pt x="1482090" y="443548"/>
                </a:lnTo>
                <a:lnTo>
                  <a:pt x="1493520" y="453073"/>
                </a:lnTo>
                <a:lnTo>
                  <a:pt x="1504950" y="462280"/>
                </a:lnTo>
                <a:lnTo>
                  <a:pt x="1515428" y="471805"/>
                </a:lnTo>
                <a:lnTo>
                  <a:pt x="1525906" y="481330"/>
                </a:lnTo>
                <a:lnTo>
                  <a:pt x="1535430" y="490855"/>
                </a:lnTo>
                <a:lnTo>
                  <a:pt x="1544638" y="500380"/>
                </a:lnTo>
                <a:lnTo>
                  <a:pt x="1553846" y="510223"/>
                </a:lnTo>
                <a:lnTo>
                  <a:pt x="1562418" y="520065"/>
                </a:lnTo>
                <a:lnTo>
                  <a:pt x="1570356" y="530543"/>
                </a:lnTo>
                <a:lnTo>
                  <a:pt x="1577976" y="540385"/>
                </a:lnTo>
                <a:lnTo>
                  <a:pt x="1585278" y="550863"/>
                </a:lnTo>
                <a:lnTo>
                  <a:pt x="1590040" y="557848"/>
                </a:lnTo>
                <a:lnTo>
                  <a:pt x="1594168" y="565150"/>
                </a:lnTo>
                <a:lnTo>
                  <a:pt x="1598296" y="572453"/>
                </a:lnTo>
                <a:lnTo>
                  <a:pt x="1602423" y="580390"/>
                </a:lnTo>
                <a:lnTo>
                  <a:pt x="1605916" y="588010"/>
                </a:lnTo>
                <a:lnTo>
                  <a:pt x="1609726" y="595630"/>
                </a:lnTo>
                <a:lnTo>
                  <a:pt x="1612583" y="603568"/>
                </a:lnTo>
                <a:lnTo>
                  <a:pt x="1615440" y="611823"/>
                </a:lnTo>
                <a:lnTo>
                  <a:pt x="1618298" y="619760"/>
                </a:lnTo>
                <a:lnTo>
                  <a:pt x="1620520" y="628333"/>
                </a:lnTo>
                <a:lnTo>
                  <a:pt x="1622426" y="636588"/>
                </a:lnTo>
                <a:lnTo>
                  <a:pt x="1624330" y="645478"/>
                </a:lnTo>
                <a:lnTo>
                  <a:pt x="1625600" y="654050"/>
                </a:lnTo>
                <a:lnTo>
                  <a:pt x="1626553" y="662623"/>
                </a:lnTo>
                <a:lnTo>
                  <a:pt x="1627188" y="671195"/>
                </a:lnTo>
                <a:lnTo>
                  <a:pt x="1627188" y="680403"/>
                </a:lnTo>
                <a:lnTo>
                  <a:pt x="1627188" y="688658"/>
                </a:lnTo>
                <a:lnTo>
                  <a:pt x="1626553" y="697230"/>
                </a:lnTo>
                <a:lnTo>
                  <a:pt x="1625600" y="705485"/>
                </a:lnTo>
                <a:lnTo>
                  <a:pt x="1624648" y="713423"/>
                </a:lnTo>
                <a:lnTo>
                  <a:pt x="1622743" y="721678"/>
                </a:lnTo>
                <a:lnTo>
                  <a:pt x="1620838" y="729933"/>
                </a:lnTo>
                <a:lnTo>
                  <a:pt x="1618933" y="737553"/>
                </a:lnTo>
                <a:lnTo>
                  <a:pt x="1616076" y="745173"/>
                </a:lnTo>
                <a:lnTo>
                  <a:pt x="1613536" y="752793"/>
                </a:lnTo>
                <a:lnTo>
                  <a:pt x="1610678" y="760095"/>
                </a:lnTo>
                <a:lnTo>
                  <a:pt x="1607186" y="767080"/>
                </a:lnTo>
                <a:lnTo>
                  <a:pt x="1604010" y="774065"/>
                </a:lnTo>
                <a:lnTo>
                  <a:pt x="1600200" y="780733"/>
                </a:lnTo>
                <a:lnTo>
                  <a:pt x="1596390" y="787400"/>
                </a:lnTo>
                <a:lnTo>
                  <a:pt x="1592263" y="793115"/>
                </a:lnTo>
                <a:lnTo>
                  <a:pt x="1588453" y="799148"/>
                </a:lnTo>
                <a:lnTo>
                  <a:pt x="1584008" y="805180"/>
                </a:lnTo>
                <a:lnTo>
                  <a:pt x="1579563" y="810578"/>
                </a:lnTo>
                <a:lnTo>
                  <a:pt x="1570673" y="821055"/>
                </a:lnTo>
                <a:lnTo>
                  <a:pt x="1561466" y="831215"/>
                </a:lnTo>
                <a:lnTo>
                  <a:pt x="1551623" y="840105"/>
                </a:lnTo>
                <a:lnTo>
                  <a:pt x="1541780" y="848360"/>
                </a:lnTo>
                <a:lnTo>
                  <a:pt x="1531938" y="856298"/>
                </a:lnTo>
                <a:lnTo>
                  <a:pt x="1521778" y="863918"/>
                </a:lnTo>
                <a:lnTo>
                  <a:pt x="1511618" y="870903"/>
                </a:lnTo>
                <a:lnTo>
                  <a:pt x="1501140" y="877253"/>
                </a:lnTo>
                <a:lnTo>
                  <a:pt x="1490980" y="883603"/>
                </a:lnTo>
                <a:lnTo>
                  <a:pt x="1480186" y="889318"/>
                </a:lnTo>
                <a:lnTo>
                  <a:pt x="1469708" y="895033"/>
                </a:lnTo>
                <a:lnTo>
                  <a:pt x="1459230" y="900113"/>
                </a:lnTo>
                <a:lnTo>
                  <a:pt x="1448436" y="905193"/>
                </a:lnTo>
                <a:lnTo>
                  <a:pt x="1437958" y="909955"/>
                </a:lnTo>
                <a:lnTo>
                  <a:pt x="1426846" y="914400"/>
                </a:lnTo>
                <a:lnTo>
                  <a:pt x="1416368" y="918845"/>
                </a:lnTo>
                <a:lnTo>
                  <a:pt x="1405255" y="922973"/>
                </a:lnTo>
                <a:lnTo>
                  <a:pt x="1383665" y="930593"/>
                </a:lnTo>
                <a:lnTo>
                  <a:pt x="1362075" y="937578"/>
                </a:lnTo>
                <a:lnTo>
                  <a:pt x="1340485" y="943928"/>
                </a:lnTo>
                <a:lnTo>
                  <a:pt x="1322388" y="948690"/>
                </a:lnTo>
                <a:lnTo>
                  <a:pt x="1304608" y="953453"/>
                </a:lnTo>
                <a:lnTo>
                  <a:pt x="1287463" y="957898"/>
                </a:lnTo>
                <a:lnTo>
                  <a:pt x="1270000" y="961390"/>
                </a:lnTo>
                <a:lnTo>
                  <a:pt x="1253490" y="965200"/>
                </a:lnTo>
                <a:lnTo>
                  <a:pt x="1237615" y="968375"/>
                </a:lnTo>
                <a:lnTo>
                  <a:pt x="1207135" y="973773"/>
                </a:lnTo>
                <a:lnTo>
                  <a:pt x="1207135" y="1584960"/>
                </a:lnTo>
                <a:lnTo>
                  <a:pt x="1207135" y="1860233"/>
                </a:lnTo>
                <a:lnTo>
                  <a:pt x="1207135" y="3112453"/>
                </a:lnTo>
                <a:lnTo>
                  <a:pt x="1206818" y="3121660"/>
                </a:lnTo>
                <a:lnTo>
                  <a:pt x="1206183" y="3130868"/>
                </a:lnTo>
                <a:lnTo>
                  <a:pt x="1205230" y="3139758"/>
                </a:lnTo>
                <a:lnTo>
                  <a:pt x="1203643" y="3148648"/>
                </a:lnTo>
                <a:lnTo>
                  <a:pt x="1201738" y="3157220"/>
                </a:lnTo>
                <a:lnTo>
                  <a:pt x="1198880" y="3166110"/>
                </a:lnTo>
                <a:lnTo>
                  <a:pt x="1196340" y="3174365"/>
                </a:lnTo>
                <a:lnTo>
                  <a:pt x="1192848" y="3182620"/>
                </a:lnTo>
                <a:lnTo>
                  <a:pt x="1189355" y="3190558"/>
                </a:lnTo>
                <a:lnTo>
                  <a:pt x="1185228" y="3198178"/>
                </a:lnTo>
                <a:lnTo>
                  <a:pt x="1181100" y="3205798"/>
                </a:lnTo>
                <a:lnTo>
                  <a:pt x="1176338" y="3213100"/>
                </a:lnTo>
                <a:lnTo>
                  <a:pt x="1171258" y="3220085"/>
                </a:lnTo>
                <a:lnTo>
                  <a:pt x="1166178" y="3226753"/>
                </a:lnTo>
                <a:lnTo>
                  <a:pt x="1160463" y="3233420"/>
                </a:lnTo>
                <a:lnTo>
                  <a:pt x="1154430" y="3239770"/>
                </a:lnTo>
                <a:lnTo>
                  <a:pt x="1148080" y="3245803"/>
                </a:lnTo>
                <a:lnTo>
                  <a:pt x="1141730" y="3251518"/>
                </a:lnTo>
                <a:lnTo>
                  <a:pt x="1134745" y="3256598"/>
                </a:lnTo>
                <a:lnTo>
                  <a:pt x="1127760" y="3261678"/>
                </a:lnTo>
                <a:lnTo>
                  <a:pt x="1120458" y="3266440"/>
                </a:lnTo>
                <a:lnTo>
                  <a:pt x="1112838" y="3270568"/>
                </a:lnTo>
                <a:lnTo>
                  <a:pt x="1105218" y="3274695"/>
                </a:lnTo>
                <a:lnTo>
                  <a:pt x="1097280" y="3278188"/>
                </a:lnTo>
                <a:lnTo>
                  <a:pt x="1089025" y="3281680"/>
                </a:lnTo>
                <a:lnTo>
                  <a:pt x="1080770" y="3284220"/>
                </a:lnTo>
                <a:lnTo>
                  <a:pt x="1071880" y="3287078"/>
                </a:lnTo>
                <a:lnTo>
                  <a:pt x="1063308" y="3288983"/>
                </a:lnTo>
                <a:lnTo>
                  <a:pt x="1054735" y="3290253"/>
                </a:lnTo>
                <a:lnTo>
                  <a:pt x="1045845" y="3291523"/>
                </a:lnTo>
                <a:lnTo>
                  <a:pt x="1036320" y="3292158"/>
                </a:lnTo>
                <a:lnTo>
                  <a:pt x="1027113" y="3292475"/>
                </a:lnTo>
                <a:lnTo>
                  <a:pt x="1017905" y="3292158"/>
                </a:lnTo>
                <a:lnTo>
                  <a:pt x="1009015" y="3291523"/>
                </a:lnTo>
                <a:lnTo>
                  <a:pt x="999808" y="3290253"/>
                </a:lnTo>
                <a:lnTo>
                  <a:pt x="990918" y="3288983"/>
                </a:lnTo>
                <a:lnTo>
                  <a:pt x="982345" y="3287078"/>
                </a:lnTo>
                <a:lnTo>
                  <a:pt x="973773" y="3284220"/>
                </a:lnTo>
                <a:lnTo>
                  <a:pt x="965518" y="3281680"/>
                </a:lnTo>
                <a:lnTo>
                  <a:pt x="956945" y="3278188"/>
                </a:lnTo>
                <a:lnTo>
                  <a:pt x="949008" y="3274695"/>
                </a:lnTo>
                <a:lnTo>
                  <a:pt x="941388" y="3270568"/>
                </a:lnTo>
                <a:lnTo>
                  <a:pt x="933768" y="3266440"/>
                </a:lnTo>
                <a:lnTo>
                  <a:pt x="926465" y="3261678"/>
                </a:lnTo>
                <a:lnTo>
                  <a:pt x="919480" y="3256598"/>
                </a:lnTo>
                <a:lnTo>
                  <a:pt x="912813" y="3251518"/>
                </a:lnTo>
                <a:lnTo>
                  <a:pt x="906145" y="3245803"/>
                </a:lnTo>
                <a:lnTo>
                  <a:pt x="899795" y="3239770"/>
                </a:lnTo>
                <a:lnTo>
                  <a:pt x="894080" y="3233420"/>
                </a:lnTo>
                <a:lnTo>
                  <a:pt x="888365" y="3226753"/>
                </a:lnTo>
                <a:lnTo>
                  <a:pt x="882968" y="3220085"/>
                </a:lnTo>
                <a:lnTo>
                  <a:pt x="877888" y="3213100"/>
                </a:lnTo>
                <a:lnTo>
                  <a:pt x="873443" y="3205798"/>
                </a:lnTo>
                <a:lnTo>
                  <a:pt x="868998" y="3198178"/>
                </a:lnTo>
                <a:lnTo>
                  <a:pt x="865188" y="3190558"/>
                </a:lnTo>
                <a:lnTo>
                  <a:pt x="861378" y="3182620"/>
                </a:lnTo>
                <a:lnTo>
                  <a:pt x="858203" y="3174365"/>
                </a:lnTo>
                <a:lnTo>
                  <a:pt x="855345" y="3166110"/>
                </a:lnTo>
                <a:lnTo>
                  <a:pt x="853123" y="3157220"/>
                </a:lnTo>
                <a:lnTo>
                  <a:pt x="851218" y="3148648"/>
                </a:lnTo>
                <a:lnTo>
                  <a:pt x="849313" y="3139758"/>
                </a:lnTo>
                <a:lnTo>
                  <a:pt x="848043" y="3130868"/>
                </a:lnTo>
                <a:lnTo>
                  <a:pt x="847408" y="3121660"/>
                </a:lnTo>
                <a:lnTo>
                  <a:pt x="847090" y="3112453"/>
                </a:lnTo>
                <a:lnTo>
                  <a:pt x="847090" y="1972945"/>
                </a:lnTo>
                <a:lnTo>
                  <a:pt x="779780" y="1972945"/>
                </a:lnTo>
                <a:lnTo>
                  <a:pt x="779780" y="3112453"/>
                </a:lnTo>
                <a:lnTo>
                  <a:pt x="779780" y="3121660"/>
                </a:lnTo>
                <a:lnTo>
                  <a:pt x="779145" y="3130868"/>
                </a:lnTo>
                <a:lnTo>
                  <a:pt x="777558" y="3139758"/>
                </a:lnTo>
                <a:lnTo>
                  <a:pt x="775970" y="3148648"/>
                </a:lnTo>
                <a:lnTo>
                  <a:pt x="774065" y="3157220"/>
                </a:lnTo>
                <a:lnTo>
                  <a:pt x="771843" y="3166110"/>
                </a:lnTo>
                <a:lnTo>
                  <a:pt x="768985" y="3174365"/>
                </a:lnTo>
                <a:lnTo>
                  <a:pt x="765810" y="3182620"/>
                </a:lnTo>
                <a:lnTo>
                  <a:pt x="762000" y="3190558"/>
                </a:lnTo>
                <a:lnTo>
                  <a:pt x="758190" y="3198178"/>
                </a:lnTo>
                <a:lnTo>
                  <a:pt x="753745" y="3205798"/>
                </a:lnTo>
                <a:lnTo>
                  <a:pt x="748983" y="3213100"/>
                </a:lnTo>
                <a:lnTo>
                  <a:pt x="744220" y="3220085"/>
                </a:lnTo>
                <a:lnTo>
                  <a:pt x="738823" y="3226753"/>
                </a:lnTo>
                <a:lnTo>
                  <a:pt x="733108" y="3233420"/>
                </a:lnTo>
                <a:lnTo>
                  <a:pt x="727075" y="3239770"/>
                </a:lnTo>
                <a:lnTo>
                  <a:pt x="720725" y="3245803"/>
                </a:lnTo>
                <a:lnTo>
                  <a:pt x="714058" y="3251518"/>
                </a:lnTo>
                <a:lnTo>
                  <a:pt x="707708" y="3256598"/>
                </a:lnTo>
                <a:lnTo>
                  <a:pt x="700723" y="3261678"/>
                </a:lnTo>
                <a:lnTo>
                  <a:pt x="693420" y="3266440"/>
                </a:lnTo>
                <a:lnTo>
                  <a:pt x="685483" y="3270568"/>
                </a:lnTo>
                <a:lnTo>
                  <a:pt x="677863" y="3274695"/>
                </a:lnTo>
                <a:lnTo>
                  <a:pt x="669925" y="3278188"/>
                </a:lnTo>
                <a:lnTo>
                  <a:pt x="661670" y="3281680"/>
                </a:lnTo>
                <a:lnTo>
                  <a:pt x="653415" y="3284220"/>
                </a:lnTo>
                <a:lnTo>
                  <a:pt x="644843" y="3287078"/>
                </a:lnTo>
                <a:lnTo>
                  <a:pt x="636270" y="3288983"/>
                </a:lnTo>
                <a:lnTo>
                  <a:pt x="627063" y="3290253"/>
                </a:lnTo>
                <a:lnTo>
                  <a:pt x="618173" y="3291523"/>
                </a:lnTo>
                <a:lnTo>
                  <a:pt x="609283" y="3292158"/>
                </a:lnTo>
                <a:lnTo>
                  <a:pt x="600075" y="3292475"/>
                </a:lnTo>
                <a:lnTo>
                  <a:pt x="590550" y="3292158"/>
                </a:lnTo>
                <a:lnTo>
                  <a:pt x="581343" y="3291523"/>
                </a:lnTo>
                <a:lnTo>
                  <a:pt x="572453" y="3290253"/>
                </a:lnTo>
                <a:lnTo>
                  <a:pt x="563563" y="3288983"/>
                </a:lnTo>
                <a:lnTo>
                  <a:pt x="554673" y="3287078"/>
                </a:lnTo>
                <a:lnTo>
                  <a:pt x="546418" y="3284220"/>
                </a:lnTo>
                <a:lnTo>
                  <a:pt x="538163" y="3281680"/>
                </a:lnTo>
                <a:lnTo>
                  <a:pt x="529908" y="3278188"/>
                </a:lnTo>
                <a:lnTo>
                  <a:pt x="521970" y="3274695"/>
                </a:lnTo>
                <a:lnTo>
                  <a:pt x="514350" y="3270568"/>
                </a:lnTo>
                <a:lnTo>
                  <a:pt x="506413" y="3266440"/>
                </a:lnTo>
                <a:lnTo>
                  <a:pt x="499110" y="3261678"/>
                </a:lnTo>
                <a:lnTo>
                  <a:pt x="492125" y="3256598"/>
                </a:lnTo>
                <a:lnTo>
                  <a:pt x="485457" y="3251518"/>
                </a:lnTo>
                <a:lnTo>
                  <a:pt x="479107" y="3245803"/>
                </a:lnTo>
                <a:lnTo>
                  <a:pt x="472757" y="3239770"/>
                </a:lnTo>
                <a:lnTo>
                  <a:pt x="466725" y="3233420"/>
                </a:lnTo>
                <a:lnTo>
                  <a:pt x="461010" y="3226753"/>
                </a:lnTo>
                <a:lnTo>
                  <a:pt x="455612" y="3220085"/>
                </a:lnTo>
                <a:lnTo>
                  <a:pt x="450850" y="3213100"/>
                </a:lnTo>
                <a:lnTo>
                  <a:pt x="446087" y="3205798"/>
                </a:lnTo>
                <a:lnTo>
                  <a:pt x="441325" y="3198178"/>
                </a:lnTo>
                <a:lnTo>
                  <a:pt x="437832" y="3190558"/>
                </a:lnTo>
                <a:lnTo>
                  <a:pt x="434022" y="3182620"/>
                </a:lnTo>
                <a:lnTo>
                  <a:pt x="430847" y="3174365"/>
                </a:lnTo>
                <a:lnTo>
                  <a:pt x="427672" y="3166110"/>
                </a:lnTo>
                <a:lnTo>
                  <a:pt x="425450" y="3157220"/>
                </a:lnTo>
                <a:lnTo>
                  <a:pt x="423545" y="3148648"/>
                </a:lnTo>
                <a:lnTo>
                  <a:pt x="421957" y="3139758"/>
                </a:lnTo>
                <a:lnTo>
                  <a:pt x="421005" y="3130868"/>
                </a:lnTo>
                <a:lnTo>
                  <a:pt x="420052" y="3121660"/>
                </a:lnTo>
                <a:lnTo>
                  <a:pt x="419735" y="3112453"/>
                </a:lnTo>
                <a:lnTo>
                  <a:pt x="419735" y="1860233"/>
                </a:lnTo>
                <a:lnTo>
                  <a:pt x="419735" y="1584960"/>
                </a:lnTo>
                <a:lnTo>
                  <a:pt x="419735" y="973773"/>
                </a:lnTo>
                <a:lnTo>
                  <a:pt x="396557" y="969645"/>
                </a:lnTo>
                <a:lnTo>
                  <a:pt x="372110" y="964883"/>
                </a:lnTo>
                <a:lnTo>
                  <a:pt x="346075" y="959168"/>
                </a:lnTo>
                <a:lnTo>
                  <a:pt x="319405" y="952818"/>
                </a:lnTo>
                <a:lnTo>
                  <a:pt x="291465" y="945515"/>
                </a:lnTo>
                <a:lnTo>
                  <a:pt x="277812" y="941388"/>
                </a:lnTo>
                <a:lnTo>
                  <a:pt x="263842" y="937260"/>
                </a:lnTo>
                <a:lnTo>
                  <a:pt x="249555" y="932498"/>
                </a:lnTo>
                <a:lnTo>
                  <a:pt x="235267" y="927735"/>
                </a:lnTo>
                <a:lnTo>
                  <a:pt x="220980" y="922655"/>
                </a:lnTo>
                <a:lnTo>
                  <a:pt x="207010" y="917258"/>
                </a:lnTo>
                <a:lnTo>
                  <a:pt x="192722" y="911225"/>
                </a:lnTo>
                <a:lnTo>
                  <a:pt x="178752" y="905193"/>
                </a:lnTo>
                <a:lnTo>
                  <a:pt x="160020" y="896303"/>
                </a:lnTo>
                <a:lnTo>
                  <a:pt x="150812" y="891540"/>
                </a:lnTo>
                <a:lnTo>
                  <a:pt x="141287" y="886778"/>
                </a:lnTo>
                <a:lnTo>
                  <a:pt x="132080" y="881380"/>
                </a:lnTo>
                <a:lnTo>
                  <a:pt x="123190" y="875983"/>
                </a:lnTo>
                <a:lnTo>
                  <a:pt x="114300" y="869950"/>
                </a:lnTo>
                <a:lnTo>
                  <a:pt x="105092" y="863918"/>
                </a:lnTo>
                <a:lnTo>
                  <a:pt x="96202" y="857250"/>
                </a:lnTo>
                <a:lnTo>
                  <a:pt x="87630" y="850900"/>
                </a:lnTo>
                <a:lnTo>
                  <a:pt x="79057" y="843280"/>
                </a:lnTo>
                <a:lnTo>
                  <a:pt x="70802" y="835343"/>
                </a:lnTo>
                <a:lnTo>
                  <a:pt x="62230" y="827088"/>
                </a:lnTo>
                <a:lnTo>
                  <a:pt x="54292" y="818515"/>
                </a:lnTo>
                <a:lnTo>
                  <a:pt x="46355" y="809308"/>
                </a:lnTo>
                <a:lnTo>
                  <a:pt x="38735" y="799148"/>
                </a:lnTo>
                <a:lnTo>
                  <a:pt x="34607" y="793115"/>
                </a:lnTo>
                <a:lnTo>
                  <a:pt x="30480" y="787400"/>
                </a:lnTo>
                <a:lnTo>
                  <a:pt x="26670" y="780733"/>
                </a:lnTo>
                <a:lnTo>
                  <a:pt x="23177" y="774065"/>
                </a:lnTo>
                <a:lnTo>
                  <a:pt x="20002" y="767080"/>
                </a:lnTo>
                <a:lnTo>
                  <a:pt x="16510" y="760095"/>
                </a:lnTo>
                <a:lnTo>
                  <a:pt x="13652" y="752793"/>
                </a:lnTo>
                <a:lnTo>
                  <a:pt x="10795" y="745173"/>
                </a:lnTo>
                <a:lnTo>
                  <a:pt x="8255" y="737553"/>
                </a:lnTo>
                <a:lnTo>
                  <a:pt x="6032" y="729933"/>
                </a:lnTo>
                <a:lnTo>
                  <a:pt x="4127" y="721678"/>
                </a:lnTo>
                <a:lnTo>
                  <a:pt x="2540" y="713423"/>
                </a:lnTo>
                <a:lnTo>
                  <a:pt x="1270" y="705485"/>
                </a:lnTo>
                <a:lnTo>
                  <a:pt x="635" y="697230"/>
                </a:lnTo>
                <a:lnTo>
                  <a:pt x="0" y="688658"/>
                </a:lnTo>
                <a:lnTo>
                  <a:pt x="0" y="680403"/>
                </a:lnTo>
                <a:lnTo>
                  <a:pt x="0" y="671195"/>
                </a:lnTo>
                <a:lnTo>
                  <a:pt x="635" y="662623"/>
                </a:lnTo>
                <a:lnTo>
                  <a:pt x="1587" y="653733"/>
                </a:lnTo>
                <a:lnTo>
                  <a:pt x="2857" y="645478"/>
                </a:lnTo>
                <a:lnTo>
                  <a:pt x="4445" y="636588"/>
                </a:lnTo>
                <a:lnTo>
                  <a:pt x="6667" y="628015"/>
                </a:lnTo>
                <a:lnTo>
                  <a:pt x="8890" y="619760"/>
                </a:lnTo>
                <a:lnTo>
                  <a:pt x="11430" y="611823"/>
                </a:lnTo>
                <a:lnTo>
                  <a:pt x="14287" y="603568"/>
                </a:lnTo>
                <a:lnTo>
                  <a:pt x="17462" y="595948"/>
                </a:lnTo>
                <a:lnTo>
                  <a:pt x="20955" y="588010"/>
                </a:lnTo>
                <a:lnTo>
                  <a:pt x="24765" y="580390"/>
                </a:lnTo>
                <a:lnTo>
                  <a:pt x="28575" y="572453"/>
                </a:lnTo>
                <a:lnTo>
                  <a:pt x="32702" y="565150"/>
                </a:lnTo>
                <a:lnTo>
                  <a:pt x="37147" y="557848"/>
                </a:lnTo>
                <a:lnTo>
                  <a:pt x="41910" y="550863"/>
                </a:lnTo>
                <a:lnTo>
                  <a:pt x="46355" y="543878"/>
                </a:lnTo>
                <a:lnTo>
                  <a:pt x="51435" y="536893"/>
                </a:lnTo>
                <a:lnTo>
                  <a:pt x="56832" y="530543"/>
                </a:lnTo>
                <a:lnTo>
                  <a:pt x="61912" y="523558"/>
                </a:lnTo>
                <a:lnTo>
                  <a:pt x="73342" y="510223"/>
                </a:lnTo>
                <a:lnTo>
                  <a:pt x="85407" y="497205"/>
                </a:lnTo>
                <a:lnTo>
                  <a:pt x="97790" y="484505"/>
                </a:lnTo>
                <a:lnTo>
                  <a:pt x="111442" y="471805"/>
                </a:lnTo>
                <a:lnTo>
                  <a:pt x="125730" y="459423"/>
                </a:lnTo>
                <a:lnTo>
                  <a:pt x="140970" y="447040"/>
                </a:lnTo>
                <a:lnTo>
                  <a:pt x="155257" y="435610"/>
                </a:lnTo>
                <a:lnTo>
                  <a:pt x="170497" y="424815"/>
                </a:lnTo>
                <a:lnTo>
                  <a:pt x="186055" y="413385"/>
                </a:lnTo>
                <a:lnTo>
                  <a:pt x="202247" y="402273"/>
                </a:lnTo>
                <a:lnTo>
                  <a:pt x="219392" y="390843"/>
                </a:lnTo>
                <a:lnTo>
                  <a:pt x="237490" y="379413"/>
                </a:lnTo>
                <a:lnTo>
                  <a:pt x="255905" y="368300"/>
                </a:lnTo>
                <a:lnTo>
                  <a:pt x="275590" y="356553"/>
                </a:lnTo>
                <a:lnTo>
                  <a:pt x="295910" y="344805"/>
                </a:lnTo>
                <a:lnTo>
                  <a:pt x="317182" y="333375"/>
                </a:lnTo>
                <a:lnTo>
                  <a:pt x="339090" y="321310"/>
                </a:lnTo>
                <a:lnTo>
                  <a:pt x="362267" y="309245"/>
                </a:lnTo>
                <a:lnTo>
                  <a:pt x="386080" y="297498"/>
                </a:lnTo>
                <a:lnTo>
                  <a:pt x="410845" y="285115"/>
                </a:lnTo>
                <a:lnTo>
                  <a:pt x="436880" y="272415"/>
                </a:lnTo>
                <a:lnTo>
                  <a:pt x="463232" y="260350"/>
                </a:lnTo>
                <a:close/>
                <a:moveTo>
                  <a:pt x="806917" y="0"/>
                </a:moveTo>
                <a:lnTo>
                  <a:pt x="823451" y="0"/>
                </a:lnTo>
                <a:lnTo>
                  <a:pt x="831400" y="318"/>
                </a:lnTo>
                <a:lnTo>
                  <a:pt x="839349" y="953"/>
                </a:lnTo>
                <a:lnTo>
                  <a:pt x="847298" y="1589"/>
                </a:lnTo>
                <a:lnTo>
                  <a:pt x="855565" y="2543"/>
                </a:lnTo>
                <a:lnTo>
                  <a:pt x="863514" y="3814"/>
                </a:lnTo>
                <a:lnTo>
                  <a:pt x="871781" y="5085"/>
                </a:lnTo>
                <a:lnTo>
                  <a:pt x="880048" y="6674"/>
                </a:lnTo>
                <a:lnTo>
                  <a:pt x="887997" y="8263"/>
                </a:lnTo>
                <a:lnTo>
                  <a:pt x="899444" y="11441"/>
                </a:lnTo>
                <a:lnTo>
                  <a:pt x="910890" y="14619"/>
                </a:lnTo>
                <a:lnTo>
                  <a:pt x="921701" y="18433"/>
                </a:lnTo>
                <a:lnTo>
                  <a:pt x="932512" y="22247"/>
                </a:lnTo>
                <a:lnTo>
                  <a:pt x="943005" y="26696"/>
                </a:lnTo>
                <a:lnTo>
                  <a:pt x="953497" y="31145"/>
                </a:lnTo>
                <a:lnTo>
                  <a:pt x="963672" y="36230"/>
                </a:lnTo>
                <a:lnTo>
                  <a:pt x="973847" y="41633"/>
                </a:lnTo>
                <a:lnTo>
                  <a:pt x="983386" y="47353"/>
                </a:lnTo>
                <a:lnTo>
                  <a:pt x="992925" y="53074"/>
                </a:lnTo>
                <a:lnTo>
                  <a:pt x="1002146" y="59430"/>
                </a:lnTo>
                <a:lnTo>
                  <a:pt x="1011048" y="65786"/>
                </a:lnTo>
                <a:lnTo>
                  <a:pt x="1019951" y="72778"/>
                </a:lnTo>
                <a:lnTo>
                  <a:pt x="1028218" y="79770"/>
                </a:lnTo>
                <a:lnTo>
                  <a:pt x="1036486" y="87079"/>
                </a:lnTo>
                <a:lnTo>
                  <a:pt x="1044752" y="94707"/>
                </a:lnTo>
                <a:lnTo>
                  <a:pt x="1052384" y="102652"/>
                </a:lnTo>
                <a:lnTo>
                  <a:pt x="1059697" y="110915"/>
                </a:lnTo>
                <a:lnTo>
                  <a:pt x="1066692" y="119496"/>
                </a:lnTo>
                <a:lnTo>
                  <a:pt x="1073687" y="127759"/>
                </a:lnTo>
                <a:lnTo>
                  <a:pt x="1079728" y="136657"/>
                </a:lnTo>
                <a:lnTo>
                  <a:pt x="1086088" y="145556"/>
                </a:lnTo>
                <a:lnTo>
                  <a:pt x="1092129" y="155090"/>
                </a:lnTo>
                <a:lnTo>
                  <a:pt x="1097852" y="164307"/>
                </a:lnTo>
                <a:lnTo>
                  <a:pt x="1103258" y="173841"/>
                </a:lnTo>
                <a:lnTo>
                  <a:pt x="1108027" y="183693"/>
                </a:lnTo>
                <a:lnTo>
                  <a:pt x="1112796" y="193545"/>
                </a:lnTo>
                <a:lnTo>
                  <a:pt x="1117248" y="203715"/>
                </a:lnTo>
                <a:lnTo>
                  <a:pt x="1121063" y="213885"/>
                </a:lnTo>
                <a:lnTo>
                  <a:pt x="1124879" y="224055"/>
                </a:lnTo>
                <a:lnTo>
                  <a:pt x="1128059" y="234860"/>
                </a:lnTo>
                <a:lnTo>
                  <a:pt x="1131238" y="245348"/>
                </a:lnTo>
                <a:lnTo>
                  <a:pt x="1133464" y="254882"/>
                </a:lnTo>
                <a:lnTo>
                  <a:pt x="1135372" y="264099"/>
                </a:lnTo>
                <a:lnTo>
                  <a:pt x="1136962" y="273633"/>
                </a:lnTo>
                <a:lnTo>
                  <a:pt x="1138551" y="283485"/>
                </a:lnTo>
                <a:lnTo>
                  <a:pt x="1139823" y="293019"/>
                </a:lnTo>
                <a:lnTo>
                  <a:pt x="1140777" y="302553"/>
                </a:lnTo>
                <a:lnTo>
                  <a:pt x="1141095" y="312723"/>
                </a:lnTo>
                <a:lnTo>
                  <a:pt x="1141413" y="322257"/>
                </a:lnTo>
                <a:lnTo>
                  <a:pt x="1141413" y="332427"/>
                </a:lnTo>
                <a:lnTo>
                  <a:pt x="1141413" y="342279"/>
                </a:lnTo>
                <a:lnTo>
                  <a:pt x="1140777" y="351814"/>
                </a:lnTo>
                <a:lnTo>
                  <a:pt x="1139823" y="361983"/>
                </a:lnTo>
                <a:lnTo>
                  <a:pt x="1138551" y="371835"/>
                </a:lnTo>
                <a:lnTo>
                  <a:pt x="1136962" y="382323"/>
                </a:lnTo>
                <a:lnTo>
                  <a:pt x="1135054" y="392175"/>
                </a:lnTo>
                <a:lnTo>
                  <a:pt x="1133146" y="402027"/>
                </a:lnTo>
                <a:lnTo>
                  <a:pt x="1129966" y="413468"/>
                </a:lnTo>
                <a:lnTo>
                  <a:pt x="1126787" y="424909"/>
                </a:lnTo>
                <a:lnTo>
                  <a:pt x="1123289" y="435715"/>
                </a:lnTo>
                <a:lnTo>
                  <a:pt x="1119156" y="446838"/>
                </a:lnTo>
                <a:lnTo>
                  <a:pt x="1114704" y="457326"/>
                </a:lnTo>
                <a:lnTo>
                  <a:pt x="1110253" y="467813"/>
                </a:lnTo>
                <a:lnTo>
                  <a:pt x="1105165" y="477983"/>
                </a:lnTo>
                <a:lnTo>
                  <a:pt x="1099760" y="487835"/>
                </a:lnTo>
                <a:lnTo>
                  <a:pt x="1092765" y="499277"/>
                </a:lnTo>
                <a:lnTo>
                  <a:pt x="1085770" y="510718"/>
                </a:lnTo>
                <a:lnTo>
                  <a:pt x="1078138" y="521205"/>
                </a:lnTo>
                <a:lnTo>
                  <a:pt x="1070190" y="532011"/>
                </a:lnTo>
                <a:lnTo>
                  <a:pt x="1061922" y="541863"/>
                </a:lnTo>
                <a:lnTo>
                  <a:pt x="1053338" y="551397"/>
                </a:lnTo>
                <a:lnTo>
                  <a:pt x="1043799" y="560931"/>
                </a:lnTo>
                <a:lnTo>
                  <a:pt x="1034578" y="569830"/>
                </a:lnTo>
                <a:lnTo>
                  <a:pt x="1024721" y="578411"/>
                </a:lnTo>
                <a:lnTo>
                  <a:pt x="1014546" y="586674"/>
                </a:lnTo>
                <a:lnTo>
                  <a:pt x="1004371" y="594301"/>
                </a:lnTo>
                <a:lnTo>
                  <a:pt x="993561" y="601611"/>
                </a:lnTo>
                <a:lnTo>
                  <a:pt x="982432" y="608603"/>
                </a:lnTo>
                <a:lnTo>
                  <a:pt x="971303" y="614959"/>
                </a:lnTo>
                <a:lnTo>
                  <a:pt x="959857" y="620997"/>
                </a:lnTo>
                <a:lnTo>
                  <a:pt x="948092" y="626718"/>
                </a:lnTo>
                <a:lnTo>
                  <a:pt x="936009" y="632120"/>
                </a:lnTo>
                <a:lnTo>
                  <a:pt x="923927" y="636252"/>
                </a:lnTo>
                <a:lnTo>
                  <a:pt x="911526" y="640701"/>
                </a:lnTo>
                <a:lnTo>
                  <a:pt x="898808" y="644197"/>
                </a:lnTo>
                <a:lnTo>
                  <a:pt x="886090" y="647693"/>
                </a:lnTo>
                <a:lnTo>
                  <a:pt x="873371" y="650235"/>
                </a:lnTo>
                <a:lnTo>
                  <a:pt x="860335" y="652460"/>
                </a:lnTo>
                <a:lnTo>
                  <a:pt x="847298" y="654049"/>
                </a:lnTo>
                <a:lnTo>
                  <a:pt x="833944" y="655002"/>
                </a:lnTo>
                <a:lnTo>
                  <a:pt x="820589" y="655638"/>
                </a:lnTo>
                <a:lnTo>
                  <a:pt x="807235" y="655638"/>
                </a:lnTo>
                <a:lnTo>
                  <a:pt x="793881" y="655002"/>
                </a:lnTo>
                <a:lnTo>
                  <a:pt x="780208" y="654049"/>
                </a:lnTo>
                <a:lnTo>
                  <a:pt x="766536" y="652460"/>
                </a:lnTo>
                <a:lnTo>
                  <a:pt x="752863" y="649918"/>
                </a:lnTo>
                <a:lnTo>
                  <a:pt x="739191" y="647057"/>
                </a:lnTo>
                <a:lnTo>
                  <a:pt x="730606" y="644833"/>
                </a:lnTo>
                <a:lnTo>
                  <a:pt x="722021" y="642608"/>
                </a:lnTo>
                <a:lnTo>
                  <a:pt x="713436" y="640065"/>
                </a:lnTo>
                <a:lnTo>
                  <a:pt x="705169" y="636887"/>
                </a:lnTo>
                <a:lnTo>
                  <a:pt x="696902" y="634027"/>
                </a:lnTo>
                <a:lnTo>
                  <a:pt x="688953" y="631167"/>
                </a:lnTo>
                <a:lnTo>
                  <a:pt x="681004" y="627353"/>
                </a:lnTo>
                <a:lnTo>
                  <a:pt x="673055" y="624175"/>
                </a:lnTo>
                <a:lnTo>
                  <a:pt x="665424" y="620044"/>
                </a:lnTo>
                <a:lnTo>
                  <a:pt x="657793" y="615912"/>
                </a:lnTo>
                <a:lnTo>
                  <a:pt x="650162" y="612098"/>
                </a:lnTo>
                <a:lnTo>
                  <a:pt x="642849" y="607331"/>
                </a:lnTo>
                <a:lnTo>
                  <a:pt x="635217" y="603200"/>
                </a:lnTo>
                <a:lnTo>
                  <a:pt x="628540" y="598433"/>
                </a:lnTo>
                <a:lnTo>
                  <a:pt x="621545" y="593348"/>
                </a:lnTo>
                <a:lnTo>
                  <a:pt x="614868" y="588581"/>
                </a:lnTo>
                <a:lnTo>
                  <a:pt x="608191" y="583178"/>
                </a:lnTo>
                <a:lnTo>
                  <a:pt x="601513" y="577775"/>
                </a:lnTo>
                <a:lnTo>
                  <a:pt x="595154" y="572055"/>
                </a:lnTo>
                <a:lnTo>
                  <a:pt x="589113" y="566334"/>
                </a:lnTo>
                <a:lnTo>
                  <a:pt x="583072" y="560931"/>
                </a:lnTo>
                <a:lnTo>
                  <a:pt x="577030" y="554893"/>
                </a:lnTo>
                <a:lnTo>
                  <a:pt x="571625" y="548537"/>
                </a:lnTo>
                <a:lnTo>
                  <a:pt x="565902" y="542498"/>
                </a:lnTo>
                <a:lnTo>
                  <a:pt x="560496" y="535824"/>
                </a:lnTo>
                <a:lnTo>
                  <a:pt x="555091" y="529468"/>
                </a:lnTo>
                <a:lnTo>
                  <a:pt x="550322" y="522794"/>
                </a:lnTo>
                <a:lnTo>
                  <a:pt x="545234" y="516120"/>
                </a:lnTo>
                <a:lnTo>
                  <a:pt x="540465" y="509129"/>
                </a:lnTo>
                <a:lnTo>
                  <a:pt x="536331" y="502137"/>
                </a:lnTo>
                <a:lnTo>
                  <a:pt x="531880" y="494827"/>
                </a:lnTo>
                <a:lnTo>
                  <a:pt x="527428" y="487835"/>
                </a:lnTo>
                <a:lnTo>
                  <a:pt x="520433" y="474805"/>
                </a:lnTo>
                <a:lnTo>
                  <a:pt x="514392" y="461457"/>
                </a:lnTo>
                <a:lnTo>
                  <a:pt x="508669" y="447792"/>
                </a:lnTo>
                <a:lnTo>
                  <a:pt x="503263" y="433808"/>
                </a:lnTo>
                <a:lnTo>
                  <a:pt x="498812" y="419825"/>
                </a:lnTo>
                <a:lnTo>
                  <a:pt x="494996" y="405205"/>
                </a:lnTo>
                <a:lnTo>
                  <a:pt x="491817" y="390904"/>
                </a:lnTo>
                <a:lnTo>
                  <a:pt x="489273" y="375967"/>
                </a:lnTo>
                <a:lnTo>
                  <a:pt x="487365" y="361030"/>
                </a:lnTo>
                <a:lnTo>
                  <a:pt x="486411" y="346093"/>
                </a:lnTo>
                <a:lnTo>
                  <a:pt x="485775" y="330520"/>
                </a:lnTo>
                <a:lnTo>
                  <a:pt x="486093" y="315266"/>
                </a:lnTo>
                <a:lnTo>
                  <a:pt x="487047" y="300011"/>
                </a:lnTo>
                <a:lnTo>
                  <a:pt x="488637" y="284438"/>
                </a:lnTo>
                <a:lnTo>
                  <a:pt x="490863" y="268866"/>
                </a:lnTo>
                <a:lnTo>
                  <a:pt x="494360" y="253611"/>
                </a:lnTo>
                <a:lnTo>
                  <a:pt x="496268" y="245348"/>
                </a:lnTo>
                <a:lnTo>
                  <a:pt x="498494" y="237403"/>
                </a:lnTo>
                <a:lnTo>
                  <a:pt x="501037" y="229457"/>
                </a:lnTo>
                <a:lnTo>
                  <a:pt x="503581" y="221512"/>
                </a:lnTo>
                <a:lnTo>
                  <a:pt x="506125" y="213885"/>
                </a:lnTo>
                <a:lnTo>
                  <a:pt x="509304" y="206257"/>
                </a:lnTo>
                <a:lnTo>
                  <a:pt x="512166" y="198948"/>
                </a:lnTo>
                <a:lnTo>
                  <a:pt x="518843" y="184329"/>
                </a:lnTo>
                <a:lnTo>
                  <a:pt x="526156" y="170027"/>
                </a:lnTo>
                <a:lnTo>
                  <a:pt x="534105" y="156362"/>
                </a:lnTo>
                <a:lnTo>
                  <a:pt x="543008" y="143014"/>
                </a:lnTo>
                <a:lnTo>
                  <a:pt x="551911" y="130301"/>
                </a:lnTo>
                <a:lnTo>
                  <a:pt x="561768" y="118225"/>
                </a:lnTo>
                <a:lnTo>
                  <a:pt x="572261" y="106148"/>
                </a:lnTo>
                <a:lnTo>
                  <a:pt x="582754" y="95025"/>
                </a:lnTo>
                <a:lnTo>
                  <a:pt x="594200" y="84537"/>
                </a:lnTo>
                <a:lnTo>
                  <a:pt x="605647" y="74049"/>
                </a:lnTo>
                <a:lnTo>
                  <a:pt x="618048" y="64833"/>
                </a:lnTo>
                <a:lnTo>
                  <a:pt x="630766" y="55934"/>
                </a:lnTo>
                <a:lnTo>
                  <a:pt x="643802" y="47671"/>
                </a:lnTo>
                <a:lnTo>
                  <a:pt x="657475" y="39726"/>
                </a:lnTo>
                <a:lnTo>
                  <a:pt x="670829" y="32734"/>
                </a:lnTo>
                <a:lnTo>
                  <a:pt x="685138" y="26378"/>
                </a:lnTo>
                <a:lnTo>
                  <a:pt x="699446" y="20340"/>
                </a:lnTo>
                <a:lnTo>
                  <a:pt x="714072" y="15255"/>
                </a:lnTo>
                <a:lnTo>
                  <a:pt x="729334" y="11123"/>
                </a:lnTo>
                <a:lnTo>
                  <a:pt x="744596" y="7310"/>
                </a:lnTo>
                <a:lnTo>
                  <a:pt x="759859" y="4449"/>
                </a:lnTo>
                <a:lnTo>
                  <a:pt x="775439" y="1907"/>
                </a:lnTo>
                <a:lnTo>
                  <a:pt x="791019" y="636"/>
                </a:lnTo>
                <a:lnTo>
                  <a:pt x="80691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1" name="KSO_Shape"/>
          <p:cNvSpPr>
            <a:spLocks/>
          </p:cNvSpPr>
          <p:nvPr/>
        </p:nvSpPr>
        <p:spPr bwMode="auto">
          <a:xfrm rot="7379229" flipH="1">
            <a:off x="4834731" y="3990182"/>
            <a:ext cx="339725" cy="719138"/>
          </a:xfrm>
          <a:custGeom>
            <a:avLst/>
            <a:gdLst/>
            <a:ahLst/>
            <a:cxnLst/>
            <a:rect l="0" t="0" r="r" b="b"/>
            <a:pathLst>
              <a:path w="1616075" h="3432175">
                <a:moveTo>
                  <a:pt x="838526" y="268288"/>
                </a:moveTo>
                <a:lnTo>
                  <a:pt x="846138" y="268288"/>
                </a:lnTo>
                <a:lnTo>
                  <a:pt x="854068" y="268288"/>
                </a:lnTo>
                <a:lnTo>
                  <a:pt x="862314" y="268605"/>
                </a:lnTo>
                <a:lnTo>
                  <a:pt x="869927" y="269240"/>
                </a:lnTo>
                <a:lnTo>
                  <a:pt x="877856" y="269874"/>
                </a:lnTo>
                <a:lnTo>
                  <a:pt x="885786" y="270826"/>
                </a:lnTo>
                <a:lnTo>
                  <a:pt x="893398" y="271777"/>
                </a:lnTo>
                <a:lnTo>
                  <a:pt x="901327" y="273363"/>
                </a:lnTo>
                <a:lnTo>
                  <a:pt x="909257" y="274632"/>
                </a:lnTo>
                <a:lnTo>
                  <a:pt x="917504" y="276535"/>
                </a:lnTo>
                <a:lnTo>
                  <a:pt x="925433" y="278438"/>
                </a:lnTo>
                <a:lnTo>
                  <a:pt x="933045" y="280658"/>
                </a:lnTo>
                <a:lnTo>
                  <a:pt x="940658" y="282878"/>
                </a:lnTo>
                <a:lnTo>
                  <a:pt x="948270" y="285416"/>
                </a:lnTo>
                <a:lnTo>
                  <a:pt x="955565" y="287953"/>
                </a:lnTo>
                <a:lnTo>
                  <a:pt x="962860" y="290808"/>
                </a:lnTo>
                <a:lnTo>
                  <a:pt x="970473" y="293662"/>
                </a:lnTo>
                <a:lnTo>
                  <a:pt x="977768" y="296834"/>
                </a:lnTo>
                <a:lnTo>
                  <a:pt x="984746" y="300323"/>
                </a:lnTo>
                <a:lnTo>
                  <a:pt x="991724" y="303812"/>
                </a:lnTo>
                <a:lnTo>
                  <a:pt x="998384" y="307618"/>
                </a:lnTo>
                <a:lnTo>
                  <a:pt x="1005045" y="311425"/>
                </a:lnTo>
                <a:lnTo>
                  <a:pt x="1018050" y="319671"/>
                </a:lnTo>
                <a:lnTo>
                  <a:pt x="1031054" y="328235"/>
                </a:lnTo>
                <a:lnTo>
                  <a:pt x="1043107" y="337433"/>
                </a:lnTo>
                <a:lnTo>
                  <a:pt x="1054525" y="347266"/>
                </a:lnTo>
                <a:lnTo>
                  <a:pt x="1065627" y="357733"/>
                </a:lnTo>
                <a:lnTo>
                  <a:pt x="1076411" y="368834"/>
                </a:lnTo>
                <a:lnTo>
                  <a:pt x="1086560" y="379935"/>
                </a:lnTo>
                <a:lnTo>
                  <a:pt x="1095759" y="391671"/>
                </a:lnTo>
                <a:lnTo>
                  <a:pt x="1104640" y="403724"/>
                </a:lnTo>
                <a:lnTo>
                  <a:pt x="1112886" y="416728"/>
                </a:lnTo>
                <a:lnTo>
                  <a:pt x="1120499" y="429733"/>
                </a:lnTo>
                <a:lnTo>
                  <a:pt x="1127477" y="443054"/>
                </a:lnTo>
                <a:lnTo>
                  <a:pt x="1134137" y="456376"/>
                </a:lnTo>
                <a:lnTo>
                  <a:pt x="1139847" y="470649"/>
                </a:lnTo>
                <a:lnTo>
                  <a:pt x="1144921" y="484922"/>
                </a:lnTo>
                <a:lnTo>
                  <a:pt x="1149362" y="499512"/>
                </a:lnTo>
                <a:lnTo>
                  <a:pt x="1152851" y="514102"/>
                </a:lnTo>
                <a:lnTo>
                  <a:pt x="1156023" y="529327"/>
                </a:lnTo>
                <a:lnTo>
                  <a:pt x="1158243" y="544552"/>
                </a:lnTo>
                <a:lnTo>
                  <a:pt x="1159512" y="559776"/>
                </a:lnTo>
                <a:lnTo>
                  <a:pt x="1160146" y="567388"/>
                </a:lnTo>
                <a:lnTo>
                  <a:pt x="1160463" y="575001"/>
                </a:lnTo>
                <a:lnTo>
                  <a:pt x="1160463" y="583247"/>
                </a:lnTo>
                <a:lnTo>
                  <a:pt x="1160463" y="590860"/>
                </a:lnTo>
                <a:lnTo>
                  <a:pt x="1160146" y="598789"/>
                </a:lnTo>
                <a:lnTo>
                  <a:pt x="1159512" y="606402"/>
                </a:lnTo>
                <a:lnTo>
                  <a:pt x="1158877" y="614331"/>
                </a:lnTo>
                <a:lnTo>
                  <a:pt x="1157926" y="622261"/>
                </a:lnTo>
                <a:lnTo>
                  <a:pt x="1156974" y="630190"/>
                </a:lnTo>
                <a:lnTo>
                  <a:pt x="1155388" y="638120"/>
                </a:lnTo>
                <a:lnTo>
                  <a:pt x="1154120" y="646049"/>
                </a:lnTo>
                <a:lnTo>
                  <a:pt x="1152217" y="653978"/>
                </a:lnTo>
                <a:lnTo>
                  <a:pt x="1150313" y="661908"/>
                </a:lnTo>
                <a:lnTo>
                  <a:pt x="1148093" y="669520"/>
                </a:lnTo>
                <a:lnTo>
                  <a:pt x="1145873" y="677133"/>
                </a:lnTo>
                <a:lnTo>
                  <a:pt x="1143336" y="684745"/>
                </a:lnTo>
                <a:lnTo>
                  <a:pt x="1140798" y="692674"/>
                </a:lnTo>
                <a:lnTo>
                  <a:pt x="1137943" y="699970"/>
                </a:lnTo>
                <a:lnTo>
                  <a:pt x="1135089" y="707265"/>
                </a:lnTo>
                <a:lnTo>
                  <a:pt x="1131917" y="714243"/>
                </a:lnTo>
                <a:lnTo>
                  <a:pt x="1128111" y="721221"/>
                </a:lnTo>
                <a:lnTo>
                  <a:pt x="1124622" y="728199"/>
                </a:lnTo>
                <a:lnTo>
                  <a:pt x="1121133" y="734859"/>
                </a:lnTo>
                <a:lnTo>
                  <a:pt x="1117327" y="741837"/>
                </a:lnTo>
                <a:lnTo>
                  <a:pt x="1109080" y="755159"/>
                </a:lnTo>
                <a:lnTo>
                  <a:pt x="1100516" y="767529"/>
                </a:lnTo>
                <a:lnTo>
                  <a:pt x="1091318" y="779582"/>
                </a:lnTo>
                <a:lnTo>
                  <a:pt x="1081485" y="791317"/>
                </a:lnTo>
                <a:lnTo>
                  <a:pt x="1070701" y="802419"/>
                </a:lnTo>
                <a:lnTo>
                  <a:pt x="1059917" y="813203"/>
                </a:lnTo>
                <a:lnTo>
                  <a:pt x="1048816" y="823035"/>
                </a:lnTo>
                <a:lnTo>
                  <a:pt x="1037080" y="832551"/>
                </a:lnTo>
                <a:lnTo>
                  <a:pt x="1025028" y="841114"/>
                </a:lnTo>
                <a:lnTo>
                  <a:pt x="1012023" y="849361"/>
                </a:lnTo>
                <a:lnTo>
                  <a:pt x="999019" y="857291"/>
                </a:lnTo>
                <a:lnTo>
                  <a:pt x="985697" y="864269"/>
                </a:lnTo>
                <a:lnTo>
                  <a:pt x="972376" y="870612"/>
                </a:lnTo>
                <a:lnTo>
                  <a:pt x="958103" y="876321"/>
                </a:lnTo>
                <a:lnTo>
                  <a:pt x="943830" y="881396"/>
                </a:lnTo>
                <a:lnTo>
                  <a:pt x="929239" y="885837"/>
                </a:lnTo>
                <a:lnTo>
                  <a:pt x="914649" y="889643"/>
                </a:lnTo>
                <a:lnTo>
                  <a:pt x="899424" y="892498"/>
                </a:lnTo>
                <a:lnTo>
                  <a:pt x="884200" y="894718"/>
                </a:lnTo>
                <a:lnTo>
                  <a:pt x="868975" y="896304"/>
                </a:lnTo>
                <a:lnTo>
                  <a:pt x="861363" y="896621"/>
                </a:lnTo>
                <a:lnTo>
                  <a:pt x="853433" y="896938"/>
                </a:lnTo>
                <a:lnTo>
                  <a:pt x="845504" y="896938"/>
                </a:lnTo>
                <a:lnTo>
                  <a:pt x="837891" y="896938"/>
                </a:lnTo>
                <a:lnTo>
                  <a:pt x="829962" y="896621"/>
                </a:lnTo>
                <a:lnTo>
                  <a:pt x="822350" y="895987"/>
                </a:lnTo>
                <a:lnTo>
                  <a:pt x="814420" y="895352"/>
                </a:lnTo>
                <a:lnTo>
                  <a:pt x="806491" y="894401"/>
                </a:lnTo>
                <a:lnTo>
                  <a:pt x="798244" y="893449"/>
                </a:lnTo>
                <a:lnTo>
                  <a:pt x="790632" y="892180"/>
                </a:lnTo>
                <a:lnTo>
                  <a:pt x="782702" y="890595"/>
                </a:lnTo>
                <a:lnTo>
                  <a:pt x="774773" y="888691"/>
                </a:lnTo>
                <a:lnTo>
                  <a:pt x="766843" y="886788"/>
                </a:lnTo>
                <a:lnTo>
                  <a:pt x="759231" y="884885"/>
                </a:lnTo>
                <a:lnTo>
                  <a:pt x="751619" y="882348"/>
                </a:lnTo>
                <a:lnTo>
                  <a:pt x="743689" y="880128"/>
                </a:lnTo>
                <a:lnTo>
                  <a:pt x="736077" y="877273"/>
                </a:lnTo>
                <a:lnTo>
                  <a:pt x="728782" y="874418"/>
                </a:lnTo>
                <a:lnTo>
                  <a:pt x="721487" y="871564"/>
                </a:lnTo>
                <a:lnTo>
                  <a:pt x="714509" y="868392"/>
                </a:lnTo>
                <a:lnTo>
                  <a:pt x="707531" y="864903"/>
                </a:lnTo>
                <a:lnTo>
                  <a:pt x="700553" y="861414"/>
                </a:lnTo>
                <a:lnTo>
                  <a:pt x="693892" y="857925"/>
                </a:lnTo>
                <a:lnTo>
                  <a:pt x="686914" y="853802"/>
                </a:lnTo>
                <a:lnTo>
                  <a:pt x="673592" y="845555"/>
                </a:lnTo>
                <a:lnTo>
                  <a:pt x="661222" y="836991"/>
                </a:lnTo>
                <a:lnTo>
                  <a:pt x="649170" y="827793"/>
                </a:lnTo>
                <a:lnTo>
                  <a:pt x="637434" y="817960"/>
                </a:lnTo>
                <a:lnTo>
                  <a:pt x="626333" y="807811"/>
                </a:lnTo>
                <a:lnTo>
                  <a:pt x="615549" y="796709"/>
                </a:lnTo>
                <a:lnTo>
                  <a:pt x="605716" y="785291"/>
                </a:lnTo>
                <a:lnTo>
                  <a:pt x="596201" y="773555"/>
                </a:lnTo>
                <a:lnTo>
                  <a:pt x="587637" y="761502"/>
                </a:lnTo>
                <a:lnTo>
                  <a:pt x="579390" y="748815"/>
                </a:lnTo>
                <a:lnTo>
                  <a:pt x="571461" y="735811"/>
                </a:lnTo>
                <a:lnTo>
                  <a:pt x="564483" y="722489"/>
                </a:lnTo>
                <a:lnTo>
                  <a:pt x="557822" y="708851"/>
                </a:lnTo>
                <a:lnTo>
                  <a:pt x="552113" y="694895"/>
                </a:lnTo>
                <a:lnTo>
                  <a:pt x="547355" y="680304"/>
                </a:lnTo>
                <a:lnTo>
                  <a:pt x="542914" y="666031"/>
                </a:lnTo>
                <a:lnTo>
                  <a:pt x="539108" y="651124"/>
                </a:lnTo>
                <a:lnTo>
                  <a:pt x="536254" y="636216"/>
                </a:lnTo>
                <a:lnTo>
                  <a:pt x="534033" y="620992"/>
                </a:lnTo>
                <a:lnTo>
                  <a:pt x="532447" y="605767"/>
                </a:lnTo>
                <a:lnTo>
                  <a:pt x="532130" y="597838"/>
                </a:lnTo>
                <a:lnTo>
                  <a:pt x="531813" y="590225"/>
                </a:lnTo>
                <a:lnTo>
                  <a:pt x="531813" y="582613"/>
                </a:lnTo>
                <a:lnTo>
                  <a:pt x="531813" y="574366"/>
                </a:lnTo>
                <a:lnTo>
                  <a:pt x="532130" y="566754"/>
                </a:lnTo>
                <a:lnTo>
                  <a:pt x="532765" y="558825"/>
                </a:lnTo>
                <a:lnTo>
                  <a:pt x="533399" y="550895"/>
                </a:lnTo>
                <a:lnTo>
                  <a:pt x="534351" y="542966"/>
                </a:lnTo>
                <a:lnTo>
                  <a:pt x="535302" y="535353"/>
                </a:lnTo>
                <a:lnTo>
                  <a:pt x="536571" y="527424"/>
                </a:lnTo>
                <a:lnTo>
                  <a:pt x="538157" y="519177"/>
                </a:lnTo>
                <a:lnTo>
                  <a:pt x="540060" y="511248"/>
                </a:lnTo>
                <a:lnTo>
                  <a:pt x="541963" y="503318"/>
                </a:lnTo>
                <a:lnTo>
                  <a:pt x="543866" y="495706"/>
                </a:lnTo>
                <a:lnTo>
                  <a:pt x="546403" y="488094"/>
                </a:lnTo>
                <a:lnTo>
                  <a:pt x="548624" y="480481"/>
                </a:lnTo>
                <a:lnTo>
                  <a:pt x="551478" y="473186"/>
                </a:lnTo>
                <a:lnTo>
                  <a:pt x="554333" y="465574"/>
                </a:lnTo>
                <a:lnTo>
                  <a:pt x="557187" y="458279"/>
                </a:lnTo>
                <a:lnTo>
                  <a:pt x="560359" y="450984"/>
                </a:lnTo>
                <a:lnTo>
                  <a:pt x="563848" y="444006"/>
                </a:lnTo>
                <a:lnTo>
                  <a:pt x="567337" y="437028"/>
                </a:lnTo>
                <a:lnTo>
                  <a:pt x="570826" y="430367"/>
                </a:lnTo>
                <a:lnTo>
                  <a:pt x="574632" y="423706"/>
                </a:lnTo>
                <a:lnTo>
                  <a:pt x="583196" y="410385"/>
                </a:lnTo>
                <a:lnTo>
                  <a:pt x="591760" y="397697"/>
                </a:lnTo>
                <a:lnTo>
                  <a:pt x="600958" y="385645"/>
                </a:lnTo>
                <a:lnTo>
                  <a:pt x="610791" y="374226"/>
                </a:lnTo>
                <a:lnTo>
                  <a:pt x="620941" y="363125"/>
                </a:lnTo>
                <a:lnTo>
                  <a:pt x="631725" y="352341"/>
                </a:lnTo>
                <a:lnTo>
                  <a:pt x="643460" y="342191"/>
                </a:lnTo>
                <a:lnTo>
                  <a:pt x="655196" y="332993"/>
                </a:lnTo>
                <a:lnTo>
                  <a:pt x="667249" y="324112"/>
                </a:lnTo>
                <a:lnTo>
                  <a:pt x="679936" y="315865"/>
                </a:lnTo>
                <a:lnTo>
                  <a:pt x="692940" y="308253"/>
                </a:lnTo>
                <a:lnTo>
                  <a:pt x="706262" y="300958"/>
                </a:lnTo>
                <a:lnTo>
                  <a:pt x="719901" y="294614"/>
                </a:lnTo>
                <a:lnTo>
                  <a:pt x="733857" y="288905"/>
                </a:lnTo>
                <a:lnTo>
                  <a:pt x="748447" y="283830"/>
                </a:lnTo>
                <a:lnTo>
                  <a:pt x="762720" y="279389"/>
                </a:lnTo>
                <a:lnTo>
                  <a:pt x="777627" y="275900"/>
                </a:lnTo>
                <a:lnTo>
                  <a:pt x="792535" y="272729"/>
                </a:lnTo>
                <a:lnTo>
                  <a:pt x="807759" y="270508"/>
                </a:lnTo>
                <a:lnTo>
                  <a:pt x="822984" y="269240"/>
                </a:lnTo>
                <a:lnTo>
                  <a:pt x="830914" y="268605"/>
                </a:lnTo>
                <a:lnTo>
                  <a:pt x="838526" y="268288"/>
                </a:lnTo>
                <a:close/>
                <a:moveTo>
                  <a:pt x="112735" y="0"/>
                </a:moveTo>
                <a:lnTo>
                  <a:pt x="118451" y="0"/>
                </a:lnTo>
                <a:lnTo>
                  <a:pt x="124167" y="635"/>
                </a:lnTo>
                <a:lnTo>
                  <a:pt x="129883" y="1270"/>
                </a:lnTo>
                <a:lnTo>
                  <a:pt x="135282" y="2223"/>
                </a:lnTo>
                <a:lnTo>
                  <a:pt x="140998" y="3175"/>
                </a:lnTo>
                <a:lnTo>
                  <a:pt x="146396" y="4763"/>
                </a:lnTo>
                <a:lnTo>
                  <a:pt x="151795" y="6350"/>
                </a:lnTo>
                <a:lnTo>
                  <a:pt x="156876" y="8573"/>
                </a:lnTo>
                <a:lnTo>
                  <a:pt x="161639" y="10478"/>
                </a:lnTo>
                <a:lnTo>
                  <a:pt x="166403" y="13018"/>
                </a:lnTo>
                <a:lnTo>
                  <a:pt x="171166" y="15558"/>
                </a:lnTo>
                <a:lnTo>
                  <a:pt x="175612" y="18733"/>
                </a:lnTo>
                <a:lnTo>
                  <a:pt x="180058" y="21590"/>
                </a:lnTo>
                <a:lnTo>
                  <a:pt x="184504" y="25083"/>
                </a:lnTo>
                <a:lnTo>
                  <a:pt x="188315" y="28575"/>
                </a:lnTo>
                <a:lnTo>
                  <a:pt x="192443" y="32385"/>
                </a:lnTo>
                <a:lnTo>
                  <a:pt x="196254" y="36195"/>
                </a:lnTo>
                <a:lnTo>
                  <a:pt x="199747" y="40323"/>
                </a:lnTo>
                <a:lnTo>
                  <a:pt x="203240" y="44450"/>
                </a:lnTo>
                <a:lnTo>
                  <a:pt x="206416" y="48895"/>
                </a:lnTo>
                <a:lnTo>
                  <a:pt x="209274" y="53340"/>
                </a:lnTo>
                <a:lnTo>
                  <a:pt x="211814" y="57785"/>
                </a:lnTo>
                <a:lnTo>
                  <a:pt x="214355" y="62548"/>
                </a:lnTo>
                <a:lnTo>
                  <a:pt x="216578" y="67628"/>
                </a:lnTo>
                <a:lnTo>
                  <a:pt x="218801" y="72708"/>
                </a:lnTo>
                <a:lnTo>
                  <a:pt x="220388" y="77788"/>
                </a:lnTo>
                <a:lnTo>
                  <a:pt x="221976" y="83185"/>
                </a:lnTo>
                <a:lnTo>
                  <a:pt x="223246" y="88583"/>
                </a:lnTo>
                <a:lnTo>
                  <a:pt x="224199" y="93980"/>
                </a:lnTo>
                <a:lnTo>
                  <a:pt x="225152" y="99695"/>
                </a:lnTo>
                <a:lnTo>
                  <a:pt x="225469" y="105093"/>
                </a:lnTo>
                <a:lnTo>
                  <a:pt x="225787" y="110808"/>
                </a:lnTo>
                <a:lnTo>
                  <a:pt x="225787" y="116523"/>
                </a:lnTo>
                <a:lnTo>
                  <a:pt x="224834" y="137160"/>
                </a:lnTo>
                <a:lnTo>
                  <a:pt x="224517" y="157480"/>
                </a:lnTo>
                <a:lnTo>
                  <a:pt x="224199" y="177483"/>
                </a:lnTo>
                <a:lnTo>
                  <a:pt x="223882" y="197168"/>
                </a:lnTo>
                <a:lnTo>
                  <a:pt x="224199" y="222250"/>
                </a:lnTo>
                <a:lnTo>
                  <a:pt x="224834" y="246380"/>
                </a:lnTo>
                <a:lnTo>
                  <a:pt x="225469" y="270510"/>
                </a:lnTo>
                <a:lnTo>
                  <a:pt x="226740" y="293688"/>
                </a:lnTo>
                <a:lnTo>
                  <a:pt x="228010" y="316548"/>
                </a:lnTo>
                <a:lnTo>
                  <a:pt x="229598" y="338773"/>
                </a:lnTo>
                <a:lnTo>
                  <a:pt x="231821" y="360680"/>
                </a:lnTo>
                <a:lnTo>
                  <a:pt x="234044" y="381953"/>
                </a:lnTo>
                <a:lnTo>
                  <a:pt x="236584" y="402590"/>
                </a:lnTo>
                <a:lnTo>
                  <a:pt x="239442" y="423228"/>
                </a:lnTo>
                <a:lnTo>
                  <a:pt x="242300" y="442913"/>
                </a:lnTo>
                <a:lnTo>
                  <a:pt x="245476" y="461963"/>
                </a:lnTo>
                <a:lnTo>
                  <a:pt x="249287" y="481330"/>
                </a:lnTo>
                <a:lnTo>
                  <a:pt x="253097" y="499428"/>
                </a:lnTo>
                <a:lnTo>
                  <a:pt x="256908" y="517525"/>
                </a:lnTo>
                <a:lnTo>
                  <a:pt x="261036" y="534988"/>
                </a:lnTo>
                <a:lnTo>
                  <a:pt x="265482" y="552133"/>
                </a:lnTo>
                <a:lnTo>
                  <a:pt x="269928" y="568643"/>
                </a:lnTo>
                <a:lnTo>
                  <a:pt x="274692" y="585153"/>
                </a:lnTo>
                <a:lnTo>
                  <a:pt x="279455" y="600710"/>
                </a:lnTo>
                <a:lnTo>
                  <a:pt x="284536" y="615950"/>
                </a:lnTo>
                <a:lnTo>
                  <a:pt x="289617" y="630873"/>
                </a:lnTo>
                <a:lnTo>
                  <a:pt x="295016" y="645478"/>
                </a:lnTo>
                <a:lnTo>
                  <a:pt x="300414" y="659448"/>
                </a:lnTo>
                <a:lnTo>
                  <a:pt x="306448" y="673100"/>
                </a:lnTo>
                <a:lnTo>
                  <a:pt x="312164" y="686435"/>
                </a:lnTo>
                <a:lnTo>
                  <a:pt x="317880" y="699770"/>
                </a:lnTo>
                <a:lnTo>
                  <a:pt x="323596" y="712153"/>
                </a:lnTo>
                <a:lnTo>
                  <a:pt x="329630" y="724218"/>
                </a:lnTo>
                <a:lnTo>
                  <a:pt x="335664" y="735965"/>
                </a:lnTo>
                <a:lnTo>
                  <a:pt x="342015" y="747713"/>
                </a:lnTo>
                <a:lnTo>
                  <a:pt x="348049" y="758825"/>
                </a:lnTo>
                <a:lnTo>
                  <a:pt x="354400" y="769620"/>
                </a:lnTo>
                <a:lnTo>
                  <a:pt x="361069" y="779780"/>
                </a:lnTo>
                <a:lnTo>
                  <a:pt x="367420" y="789940"/>
                </a:lnTo>
                <a:lnTo>
                  <a:pt x="373771" y="799783"/>
                </a:lnTo>
                <a:lnTo>
                  <a:pt x="380440" y="809308"/>
                </a:lnTo>
                <a:lnTo>
                  <a:pt x="386791" y="818515"/>
                </a:lnTo>
                <a:lnTo>
                  <a:pt x="393460" y="827405"/>
                </a:lnTo>
                <a:lnTo>
                  <a:pt x="400129" y="835978"/>
                </a:lnTo>
                <a:lnTo>
                  <a:pt x="413149" y="852170"/>
                </a:lnTo>
                <a:lnTo>
                  <a:pt x="426486" y="867410"/>
                </a:lnTo>
                <a:lnTo>
                  <a:pt x="439824" y="881380"/>
                </a:lnTo>
                <a:lnTo>
                  <a:pt x="452527" y="894398"/>
                </a:lnTo>
                <a:lnTo>
                  <a:pt x="465547" y="906145"/>
                </a:lnTo>
                <a:lnTo>
                  <a:pt x="478249" y="917575"/>
                </a:lnTo>
                <a:lnTo>
                  <a:pt x="490634" y="927418"/>
                </a:lnTo>
                <a:lnTo>
                  <a:pt x="502701" y="936625"/>
                </a:lnTo>
                <a:lnTo>
                  <a:pt x="514134" y="945198"/>
                </a:lnTo>
                <a:lnTo>
                  <a:pt x="525566" y="952500"/>
                </a:lnTo>
                <a:lnTo>
                  <a:pt x="536363" y="959485"/>
                </a:lnTo>
                <a:lnTo>
                  <a:pt x="546525" y="965518"/>
                </a:lnTo>
                <a:lnTo>
                  <a:pt x="556052" y="970915"/>
                </a:lnTo>
                <a:lnTo>
                  <a:pt x="564944" y="975678"/>
                </a:lnTo>
                <a:lnTo>
                  <a:pt x="572883" y="979805"/>
                </a:lnTo>
                <a:lnTo>
                  <a:pt x="580504" y="982980"/>
                </a:lnTo>
                <a:lnTo>
                  <a:pt x="592572" y="988060"/>
                </a:lnTo>
                <a:lnTo>
                  <a:pt x="600828" y="991235"/>
                </a:lnTo>
                <a:lnTo>
                  <a:pt x="1116867" y="991235"/>
                </a:lnTo>
                <a:lnTo>
                  <a:pt x="1124171" y="991553"/>
                </a:lnTo>
                <a:lnTo>
                  <a:pt x="1131793" y="992188"/>
                </a:lnTo>
                <a:lnTo>
                  <a:pt x="1133063" y="992188"/>
                </a:lnTo>
                <a:lnTo>
                  <a:pt x="1144813" y="992505"/>
                </a:lnTo>
                <a:lnTo>
                  <a:pt x="1158150" y="993458"/>
                </a:lnTo>
                <a:lnTo>
                  <a:pt x="1165137" y="994093"/>
                </a:lnTo>
                <a:lnTo>
                  <a:pt x="1172758" y="995045"/>
                </a:lnTo>
                <a:lnTo>
                  <a:pt x="1180697" y="996315"/>
                </a:lnTo>
                <a:lnTo>
                  <a:pt x="1189271" y="997903"/>
                </a:lnTo>
                <a:lnTo>
                  <a:pt x="1197846" y="999808"/>
                </a:lnTo>
                <a:lnTo>
                  <a:pt x="1206737" y="1002030"/>
                </a:lnTo>
                <a:lnTo>
                  <a:pt x="1215629" y="1004570"/>
                </a:lnTo>
                <a:lnTo>
                  <a:pt x="1225156" y="1007428"/>
                </a:lnTo>
                <a:lnTo>
                  <a:pt x="1234683" y="1010603"/>
                </a:lnTo>
                <a:lnTo>
                  <a:pt x="1244845" y="1014413"/>
                </a:lnTo>
                <a:lnTo>
                  <a:pt x="1255007" y="1018223"/>
                </a:lnTo>
                <a:lnTo>
                  <a:pt x="1265169" y="1022985"/>
                </a:lnTo>
                <a:lnTo>
                  <a:pt x="1275331" y="1028383"/>
                </a:lnTo>
                <a:lnTo>
                  <a:pt x="1285810" y="1033780"/>
                </a:lnTo>
                <a:lnTo>
                  <a:pt x="1296290" y="1039813"/>
                </a:lnTo>
                <a:lnTo>
                  <a:pt x="1307405" y="1046163"/>
                </a:lnTo>
                <a:lnTo>
                  <a:pt x="1317884" y="1053465"/>
                </a:lnTo>
                <a:lnTo>
                  <a:pt x="1328681" y="1061085"/>
                </a:lnTo>
                <a:lnTo>
                  <a:pt x="1339478" y="1069023"/>
                </a:lnTo>
                <a:lnTo>
                  <a:pt x="1349958" y="1077913"/>
                </a:lnTo>
                <a:lnTo>
                  <a:pt x="1361073" y="1087438"/>
                </a:lnTo>
                <a:lnTo>
                  <a:pt x="1371552" y="1097280"/>
                </a:lnTo>
                <a:lnTo>
                  <a:pt x="1382349" y="1107440"/>
                </a:lnTo>
                <a:lnTo>
                  <a:pt x="1392829" y="1118553"/>
                </a:lnTo>
                <a:lnTo>
                  <a:pt x="1402991" y="1129983"/>
                </a:lnTo>
                <a:lnTo>
                  <a:pt x="1413470" y="1142683"/>
                </a:lnTo>
                <a:lnTo>
                  <a:pt x="1423632" y="1155383"/>
                </a:lnTo>
                <a:lnTo>
                  <a:pt x="1433477" y="1169035"/>
                </a:lnTo>
                <a:lnTo>
                  <a:pt x="1443321" y="1183005"/>
                </a:lnTo>
                <a:lnTo>
                  <a:pt x="1452848" y="1198245"/>
                </a:lnTo>
                <a:lnTo>
                  <a:pt x="1462375" y="1213485"/>
                </a:lnTo>
                <a:lnTo>
                  <a:pt x="1471584" y="1229678"/>
                </a:lnTo>
                <a:lnTo>
                  <a:pt x="1480476" y="1246505"/>
                </a:lnTo>
                <a:lnTo>
                  <a:pt x="1489368" y="1263968"/>
                </a:lnTo>
                <a:lnTo>
                  <a:pt x="1497942" y="1282065"/>
                </a:lnTo>
                <a:lnTo>
                  <a:pt x="1506199" y="1301115"/>
                </a:lnTo>
                <a:lnTo>
                  <a:pt x="1514455" y="1320483"/>
                </a:lnTo>
                <a:lnTo>
                  <a:pt x="1522712" y="1340485"/>
                </a:lnTo>
                <a:lnTo>
                  <a:pt x="1530016" y="1361758"/>
                </a:lnTo>
                <a:lnTo>
                  <a:pt x="1537637" y="1383665"/>
                </a:lnTo>
                <a:lnTo>
                  <a:pt x="1544624" y="1406208"/>
                </a:lnTo>
                <a:lnTo>
                  <a:pt x="1551292" y="1429703"/>
                </a:lnTo>
                <a:lnTo>
                  <a:pt x="1557961" y="1453833"/>
                </a:lnTo>
                <a:lnTo>
                  <a:pt x="1563995" y="1479233"/>
                </a:lnTo>
                <a:lnTo>
                  <a:pt x="1570029" y="1504950"/>
                </a:lnTo>
                <a:lnTo>
                  <a:pt x="1575745" y="1531938"/>
                </a:lnTo>
                <a:lnTo>
                  <a:pt x="1581143" y="1559560"/>
                </a:lnTo>
                <a:lnTo>
                  <a:pt x="1586224" y="1588453"/>
                </a:lnTo>
                <a:lnTo>
                  <a:pt x="1590670" y="1617980"/>
                </a:lnTo>
                <a:lnTo>
                  <a:pt x="1594799" y="1648778"/>
                </a:lnTo>
                <a:lnTo>
                  <a:pt x="1598927" y="1680210"/>
                </a:lnTo>
                <a:lnTo>
                  <a:pt x="1602420" y="1712595"/>
                </a:lnTo>
                <a:lnTo>
                  <a:pt x="1605596" y="1746250"/>
                </a:lnTo>
                <a:lnTo>
                  <a:pt x="1608136" y="1780858"/>
                </a:lnTo>
                <a:lnTo>
                  <a:pt x="1610677" y="1816418"/>
                </a:lnTo>
                <a:lnTo>
                  <a:pt x="1612582" y="1853248"/>
                </a:lnTo>
                <a:lnTo>
                  <a:pt x="1614170" y="1890713"/>
                </a:lnTo>
                <a:lnTo>
                  <a:pt x="1615123" y="1929448"/>
                </a:lnTo>
                <a:lnTo>
                  <a:pt x="1616075" y="1969453"/>
                </a:lnTo>
                <a:lnTo>
                  <a:pt x="1616075" y="2010410"/>
                </a:lnTo>
                <a:lnTo>
                  <a:pt x="1616075" y="2045653"/>
                </a:lnTo>
                <a:lnTo>
                  <a:pt x="1615440" y="2081848"/>
                </a:lnTo>
                <a:lnTo>
                  <a:pt x="1614805" y="2118360"/>
                </a:lnTo>
                <a:lnTo>
                  <a:pt x="1613535" y="2156460"/>
                </a:lnTo>
                <a:lnTo>
                  <a:pt x="1613217" y="2161858"/>
                </a:lnTo>
                <a:lnTo>
                  <a:pt x="1612582" y="2167573"/>
                </a:lnTo>
                <a:lnTo>
                  <a:pt x="1611947" y="2172970"/>
                </a:lnTo>
                <a:lnTo>
                  <a:pt x="1610677" y="2178050"/>
                </a:lnTo>
                <a:lnTo>
                  <a:pt x="1609406" y="2183448"/>
                </a:lnTo>
                <a:lnTo>
                  <a:pt x="1607819" y="2188845"/>
                </a:lnTo>
                <a:lnTo>
                  <a:pt x="1605913" y="2193925"/>
                </a:lnTo>
                <a:lnTo>
                  <a:pt x="1603690" y="2198688"/>
                </a:lnTo>
                <a:lnTo>
                  <a:pt x="1601467" y="2203450"/>
                </a:lnTo>
                <a:lnTo>
                  <a:pt x="1598927" y="2208213"/>
                </a:lnTo>
                <a:lnTo>
                  <a:pt x="1596069" y="2212658"/>
                </a:lnTo>
                <a:lnTo>
                  <a:pt x="1593211" y="2217103"/>
                </a:lnTo>
                <a:lnTo>
                  <a:pt x="1590035" y="2221230"/>
                </a:lnTo>
                <a:lnTo>
                  <a:pt x="1586859" y="2225358"/>
                </a:lnTo>
                <a:lnTo>
                  <a:pt x="1583366" y="2229168"/>
                </a:lnTo>
                <a:lnTo>
                  <a:pt x="1579556" y="2232978"/>
                </a:lnTo>
                <a:lnTo>
                  <a:pt x="1575745" y="2236470"/>
                </a:lnTo>
                <a:lnTo>
                  <a:pt x="1571299" y="2239645"/>
                </a:lnTo>
                <a:lnTo>
                  <a:pt x="1567171" y="2243138"/>
                </a:lnTo>
                <a:lnTo>
                  <a:pt x="1563042" y="2246313"/>
                </a:lnTo>
                <a:lnTo>
                  <a:pt x="1558596" y="2248853"/>
                </a:lnTo>
                <a:lnTo>
                  <a:pt x="1553833" y="2251393"/>
                </a:lnTo>
                <a:lnTo>
                  <a:pt x="1549070" y="2253933"/>
                </a:lnTo>
                <a:lnTo>
                  <a:pt x="1544306" y="2256155"/>
                </a:lnTo>
                <a:lnTo>
                  <a:pt x="1539543" y="2258060"/>
                </a:lnTo>
                <a:lnTo>
                  <a:pt x="1534462" y="2259648"/>
                </a:lnTo>
                <a:lnTo>
                  <a:pt x="1529063" y="2260918"/>
                </a:lnTo>
                <a:lnTo>
                  <a:pt x="1523982" y="2262188"/>
                </a:lnTo>
                <a:lnTo>
                  <a:pt x="1518584" y="2263140"/>
                </a:lnTo>
                <a:lnTo>
                  <a:pt x="1512867" y="2263775"/>
                </a:lnTo>
                <a:lnTo>
                  <a:pt x="1507469" y="2264093"/>
                </a:lnTo>
                <a:lnTo>
                  <a:pt x="1501753" y="2264410"/>
                </a:lnTo>
                <a:lnTo>
                  <a:pt x="1497942" y="2264410"/>
                </a:lnTo>
                <a:lnTo>
                  <a:pt x="1492226" y="2264093"/>
                </a:lnTo>
                <a:lnTo>
                  <a:pt x="1486510" y="2263458"/>
                </a:lnTo>
                <a:lnTo>
                  <a:pt x="1480794" y="2262505"/>
                </a:lnTo>
                <a:lnTo>
                  <a:pt x="1475395" y="2261235"/>
                </a:lnTo>
                <a:lnTo>
                  <a:pt x="1470314" y="2259648"/>
                </a:lnTo>
                <a:lnTo>
                  <a:pt x="1464915" y="2258060"/>
                </a:lnTo>
                <a:lnTo>
                  <a:pt x="1459517" y="2256155"/>
                </a:lnTo>
                <a:lnTo>
                  <a:pt x="1454436" y="2253933"/>
                </a:lnTo>
                <a:lnTo>
                  <a:pt x="1449672" y="2251710"/>
                </a:lnTo>
                <a:lnTo>
                  <a:pt x="1444909" y="2248853"/>
                </a:lnTo>
                <a:lnTo>
                  <a:pt x="1440463" y="2246313"/>
                </a:lnTo>
                <a:lnTo>
                  <a:pt x="1436017" y="2243138"/>
                </a:lnTo>
                <a:lnTo>
                  <a:pt x="1431889" y="2239645"/>
                </a:lnTo>
                <a:lnTo>
                  <a:pt x="1427761" y="2236153"/>
                </a:lnTo>
                <a:lnTo>
                  <a:pt x="1423632" y="2232343"/>
                </a:lnTo>
                <a:lnTo>
                  <a:pt x="1420139" y="2228533"/>
                </a:lnTo>
                <a:lnTo>
                  <a:pt x="1416328" y="2224723"/>
                </a:lnTo>
                <a:lnTo>
                  <a:pt x="1413153" y="2220595"/>
                </a:lnTo>
                <a:lnTo>
                  <a:pt x="1409977" y="2216150"/>
                </a:lnTo>
                <a:lnTo>
                  <a:pt x="1407119" y="2211705"/>
                </a:lnTo>
                <a:lnTo>
                  <a:pt x="1403944" y="2206943"/>
                </a:lnTo>
                <a:lnTo>
                  <a:pt x="1401403" y="2202498"/>
                </a:lnTo>
                <a:lnTo>
                  <a:pt x="1399180" y="2197418"/>
                </a:lnTo>
                <a:lnTo>
                  <a:pt x="1396957" y="2192338"/>
                </a:lnTo>
                <a:lnTo>
                  <a:pt x="1395369" y="2187258"/>
                </a:lnTo>
                <a:lnTo>
                  <a:pt x="1393782" y="2181860"/>
                </a:lnTo>
                <a:lnTo>
                  <a:pt x="1392511" y="2176463"/>
                </a:lnTo>
                <a:lnTo>
                  <a:pt x="1391241" y="2171065"/>
                </a:lnTo>
                <a:lnTo>
                  <a:pt x="1390606" y="2165668"/>
                </a:lnTo>
                <a:lnTo>
                  <a:pt x="1389971" y="2159953"/>
                </a:lnTo>
                <a:lnTo>
                  <a:pt x="1389971" y="2154238"/>
                </a:lnTo>
                <a:lnTo>
                  <a:pt x="1389971" y="2148523"/>
                </a:lnTo>
                <a:lnTo>
                  <a:pt x="1390923" y="2112645"/>
                </a:lnTo>
                <a:lnTo>
                  <a:pt x="1391876" y="2077720"/>
                </a:lnTo>
                <a:lnTo>
                  <a:pt x="1392194" y="2043748"/>
                </a:lnTo>
                <a:lnTo>
                  <a:pt x="1392194" y="2010410"/>
                </a:lnTo>
                <a:lnTo>
                  <a:pt x="1392194" y="1981518"/>
                </a:lnTo>
                <a:lnTo>
                  <a:pt x="1391876" y="1952943"/>
                </a:lnTo>
                <a:lnTo>
                  <a:pt x="1391241" y="1925638"/>
                </a:lnTo>
                <a:lnTo>
                  <a:pt x="1390606" y="1898333"/>
                </a:lnTo>
                <a:lnTo>
                  <a:pt x="1389336" y="1872298"/>
                </a:lnTo>
                <a:lnTo>
                  <a:pt x="1388065" y="1846263"/>
                </a:lnTo>
                <a:lnTo>
                  <a:pt x="1386795" y="1821498"/>
                </a:lnTo>
                <a:lnTo>
                  <a:pt x="1384890" y="1797050"/>
                </a:lnTo>
                <a:lnTo>
                  <a:pt x="1383302" y="1773555"/>
                </a:lnTo>
                <a:lnTo>
                  <a:pt x="1381079" y="1750378"/>
                </a:lnTo>
                <a:lnTo>
                  <a:pt x="1378856" y="1727835"/>
                </a:lnTo>
                <a:lnTo>
                  <a:pt x="1376316" y="1706245"/>
                </a:lnTo>
                <a:lnTo>
                  <a:pt x="1373775" y="1684655"/>
                </a:lnTo>
                <a:lnTo>
                  <a:pt x="1371235" y="1664335"/>
                </a:lnTo>
                <a:lnTo>
                  <a:pt x="1368059" y="1644333"/>
                </a:lnTo>
                <a:lnTo>
                  <a:pt x="1365201" y="1624965"/>
                </a:lnTo>
                <a:lnTo>
                  <a:pt x="1362025" y="1606233"/>
                </a:lnTo>
                <a:lnTo>
                  <a:pt x="1358532" y="1587818"/>
                </a:lnTo>
                <a:lnTo>
                  <a:pt x="1355039" y="1570038"/>
                </a:lnTo>
                <a:lnTo>
                  <a:pt x="1351228" y="1552893"/>
                </a:lnTo>
                <a:lnTo>
                  <a:pt x="1347417" y="1536700"/>
                </a:lnTo>
                <a:lnTo>
                  <a:pt x="1343607" y="1520190"/>
                </a:lnTo>
                <a:lnTo>
                  <a:pt x="1339796" y="1504950"/>
                </a:lnTo>
                <a:lnTo>
                  <a:pt x="1335668" y="1490028"/>
                </a:lnTo>
                <a:lnTo>
                  <a:pt x="1331539" y="1475740"/>
                </a:lnTo>
                <a:lnTo>
                  <a:pt x="1327411" y="1461770"/>
                </a:lnTo>
                <a:lnTo>
                  <a:pt x="1322965" y="1448435"/>
                </a:lnTo>
                <a:lnTo>
                  <a:pt x="1318837" y="1435418"/>
                </a:lnTo>
                <a:lnTo>
                  <a:pt x="1314391" y="1423353"/>
                </a:lnTo>
                <a:lnTo>
                  <a:pt x="1309945" y="1411288"/>
                </a:lnTo>
                <a:lnTo>
                  <a:pt x="1305182" y="1399858"/>
                </a:lnTo>
                <a:lnTo>
                  <a:pt x="1300736" y="1389063"/>
                </a:lnTo>
                <a:lnTo>
                  <a:pt x="1295655" y="1377950"/>
                </a:lnTo>
                <a:lnTo>
                  <a:pt x="1290891" y="1367790"/>
                </a:lnTo>
                <a:lnTo>
                  <a:pt x="1285810" y="1357630"/>
                </a:lnTo>
                <a:lnTo>
                  <a:pt x="1281047" y="1348105"/>
                </a:lnTo>
                <a:lnTo>
                  <a:pt x="1276283" y="1338898"/>
                </a:lnTo>
                <a:lnTo>
                  <a:pt x="1271520" y="1330643"/>
                </a:lnTo>
                <a:lnTo>
                  <a:pt x="1266439" y="1322388"/>
                </a:lnTo>
                <a:lnTo>
                  <a:pt x="1261676" y="1314768"/>
                </a:lnTo>
                <a:lnTo>
                  <a:pt x="1257230" y="1307465"/>
                </a:lnTo>
                <a:lnTo>
                  <a:pt x="1252466" y="1300798"/>
                </a:lnTo>
                <a:lnTo>
                  <a:pt x="1243257" y="1287780"/>
                </a:lnTo>
                <a:lnTo>
                  <a:pt x="1233730" y="1276668"/>
                </a:lnTo>
                <a:lnTo>
                  <a:pt x="1224838" y="1266825"/>
                </a:lnTo>
                <a:lnTo>
                  <a:pt x="1224838" y="1791018"/>
                </a:lnTo>
                <a:lnTo>
                  <a:pt x="1224838" y="2056130"/>
                </a:lnTo>
                <a:lnTo>
                  <a:pt x="1224838" y="3259138"/>
                </a:lnTo>
                <a:lnTo>
                  <a:pt x="1224521" y="3268028"/>
                </a:lnTo>
                <a:lnTo>
                  <a:pt x="1223886" y="3276918"/>
                </a:lnTo>
                <a:lnTo>
                  <a:pt x="1222933" y="3285490"/>
                </a:lnTo>
                <a:lnTo>
                  <a:pt x="1221345" y="3294063"/>
                </a:lnTo>
                <a:lnTo>
                  <a:pt x="1219440" y="3302635"/>
                </a:lnTo>
                <a:lnTo>
                  <a:pt x="1217217" y="3310573"/>
                </a:lnTo>
                <a:lnTo>
                  <a:pt x="1214359" y="3318828"/>
                </a:lnTo>
                <a:lnTo>
                  <a:pt x="1211501" y="3326448"/>
                </a:lnTo>
                <a:lnTo>
                  <a:pt x="1208008" y="3334068"/>
                </a:lnTo>
                <a:lnTo>
                  <a:pt x="1204197" y="3341370"/>
                </a:lnTo>
                <a:lnTo>
                  <a:pt x="1200068" y="3348990"/>
                </a:lnTo>
                <a:lnTo>
                  <a:pt x="1195623" y="3355975"/>
                </a:lnTo>
                <a:lnTo>
                  <a:pt x="1190859" y="3362643"/>
                </a:lnTo>
                <a:lnTo>
                  <a:pt x="1185461" y="3369310"/>
                </a:lnTo>
                <a:lnTo>
                  <a:pt x="1179744" y="3375343"/>
                </a:lnTo>
                <a:lnTo>
                  <a:pt x="1174346" y="3381375"/>
                </a:lnTo>
                <a:lnTo>
                  <a:pt x="1168312" y="3387090"/>
                </a:lnTo>
                <a:lnTo>
                  <a:pt x="1161961" y="3392488"/>
                </a:lnTo>
                <a:lnTo>
                  <a:pt x="1155610" y="3397568"/>
                </a:lnTo>
                <a:lnTo>
                  <a:pt x="1148623" y="3402648"/>
                </a:lnTo>
                <a:lnTo>
                  <a:pt x="1141637" y="3407410"/>
                </a:lnTo>
                <a:lnTo>
                  <a:pt x="1134651" y="3411538"/>
                </a:lnTo>
                <a:lnTo>
                  <a:pt x="1126712" y="3415348"/>
                </a:lnTo>
                <a:lnTo>
                  <a:pt x="1119090" y="3418523"/>
                </a:lnTo>
                <a:lnTo>
                  <a:pt x="1111469" y="3421698"/>
                </a:lnTo>
                <a:lnTo>
                  <a:pt x="1103529" y="3424555"/>
                </a:lnTo>
                <a:lnTo>
                  <a:pt x="1095273" y="3426778"/>
                </a:lnTo>
                <a:lnTo>
                  <a:pt x="1087016" y="3428683"/>
                </a:lnTo>
                <a:lnTo>
                  <a:pt x="1078442" y="3430270"/>
                </a:lnTo>
                <a:lnTo>
                  <a:pt x="1069550" y="3431223"/>
                </a:lnTo>
                <a:lnTo>
                  <a:pt x="1060659" y="3431858"/>
                </a:lnTo>
                <a:lnTo>
                  <a:pt x="1052084" y="3432175"/>
                </a:lnTo>
                <a:lnTo>
                  <a:pt x="1043193" y="3431858"/>
                </a:lnTo>
                <a:lnTo>
                  <a:pt x="1034301" y="3431223"/>
                </a:lnTo>
                <a:lnTo>
                  <a:pt x="1025727" y="3430270"/>
                </a:lnTo>
                <a:lnTo>
                  <a:pt x="1016835" y="3428683"/>
                </a:lnTo>
                <a:lnTo>
                  <a:pt x="1008578" y="3426778"/>
                </a:lnTo>
                <a:lnTo>
                  <a:pt x="1000322" y="3424555"/>
                </a:lnTo>
                <a:lnTo>
                  <a:pt x="992383" y="3421698"/>
                </a:lnTo>
                <a:lnTo>
                  <a:pt x="984761" y="3418523"/>
                </a:lnTo>
                <a:lnTo>
                  <a:pt x="977140" y="3415348"/>
                </a:lnTo>
                <a:lnTo>
                  <a:pt x="969518" y="3411538"/>
                </a:lnTo>
                <a:lnTo>
                  <a:pt x="962214" y="3407410"/>
                </a:lnTo>
                <a:lnTo>
                  <a:pt x="955228" y="3402648"/>
                </a:lnTo>
                <a:lnTo>
                  <a:pt x="948242" y="3397568"/>
                </a:lnTo>
                <a:lnTo>
                  <a:pt x="941890" y="3392488"/>
                </a:lnTo>
                <a:lnTo>
                  <a:pt x="935539" y="3387090"/>
                </a:lnTo>
                <a:lnTo>
                  <a:pt x="929823" y="3381375"/>
                </a:lnTo>
                <a:lnTo>
                  <a:pt x="924107" y="3375343"/>
                </a:lnTo>
                <a:lnTo>
                  <a:pt x="918708" y="3369310"/>
                </a:lnTo>
                <a:lnTo>
                  <a:pt x="913627" y="3362643"/>
                </a:lnTo>
                <a:lnTo>
                  <a:pt x="908229" y="3355975"/>
                </a:lnTo>
                <a:lnTo>
                  <a:pt x="903783" y="3348990"/>
                </a:lnTo>
                <a:lnTo>
                  <a:pt x="899654" y="3341370"/>
                </a:lnTo>
                <a:lnTo>
                  <a:pt x="895844" y="3334068"/>
                </a:lnTo>
                <a:lnTo>
                  <a:pt x="892350" y="3326448"/>
                </a:lnTo>
                <a:lnTo>
                  <a:pt x="889492" y="3318828"/>
                </a:lnTo>
                <a:lnTo>
                  <a:pt x="886634" y="3310573"/>
                </a:lnTo>
                <a:lnTo>
                  <a:pt x="884411" y="3302635"/>
                </a:lnTo>
                <a:lnTo>
                  <a:pt x="882506" y="3294063"/>
                </a:lnTo>
                <a:lnTo>
                  <a:pt x="880918" y="3285490"/>
                </a:lnTo>
                <a:lnTo>
                  <a:pt x="879966" y="3276918"/>
                </a:lnTo>
                <a:lnTo>
                  <a:pt x="879330" y="3268028"/>
                </a:lnTo>
                <a:lnTo>
                  <a:pt x="879013" y="3259138"/>
                </a:lnTo>
                <a:lnTo>
                  <a:pt x="879013" y="2164080"/>
                </a:lnTo>
                <a:lnTo>
                  <a:pt x="814230" y="2164080"/>
                </a:lnTo>
                <a:lnTo>
                  <a:pt x="814230" y="3259138"/>
                </a:lnTo>
                <a:lnTo>
                  <a:pt x="813913" y="3268028"/>
                </a:lnTo>
                <a:lnTo>
                  <a:pt x="813277" y="3276918"/>
                </a:lnTo>
                <a:lnTo>
                  <a:pt x="812325" y="3285490"/>
                </a:lnTo>
                <a:lnTo>
                  <a:pt x="810737" y="3294063"/>
                </a:lnTo>
                <a:lnTo>
                  <a:pt x="808832" y="3302635"/>
                </a:lnTo>
                <a:lnTo>
                  <a:pt x="806291" y="3310573"/>
                </a:lnTo>
                <a:lnTo>
                  <a:pt x="803751" y="3318828"/>
                </a:lnTo>
                <a:lnTo>
                  <a:pt x="800575" y="3326448"/>
                </a:lnTo>
                <a:lnTo>
                  <a:pt x="796764" y="3334068"/>
                </a:lnTo>
                <a:lnTo>
                  <a:pt x="792953" y="3341370"/>
                </a:lnTo>
                <a:lnTo>
                  <a:pt x="788825" y="3348990"/>
                </a:lnTo>
                <a:lnTo>
                  <a:pt x="784379" y="3355975"/>
                </a:lnTo>
                <a:lnTo>
                  <a:pt x="779616" y="3362643"/>
                </a:lnTo>
                <a:lnTo>
                  <a:pt x="774535" y="3369310"/>
                </a:lnTo>
                <a:lnTo>
                  <a:pt x="769136" y="3375343"/>
                </a:lnTo>
                <a:lnTo>
                  <a:pt x="763420" y="3381375"/>
                </a:lnTo>
                <a:lnTo>
                  <a:pt x="757386" y="3387090"/>
                </a:lnTo>
                <a:lnTo>
                  <a:pt x="751353" y="3392488"/>
                </a:lnTo>
                <a:lnTo>
                  <a:pt x="744366" y="3397568"/>
                </a:lnTo>
                <a:lnTo>
                  <a:pt x="737698" y="3402648"/>
                </a:lnTo>
                <a:lnTo>
                  <a:pt x="730711" y="3407410"/>
                </a:lnTo>
                <a:lnTo>
                  <a:pt x="723407" y="3411538"/>
                </a:lnTo>
                <a:lnTo>
                  <a:pt x="716103" y="3415348"/>
                </a:lnTo>
                <a:lnTo>
                  <a:pt x="708482" y="3418523"/>
                </a:lnTo>
                <a:lnTo>
                  <a:pt x="700543" y="3421698"/>
                </a:lnTo>
                <a:lnTo>
                  <a:pt x="692604" y="3424555"/>
                </a:lnTo>
                <a:lnTo>
                  <a:pt x="684347" y="3426778"/>
                </a:lnTo>
                <a:lnTo>
                  <a:pt x="675773" y="3428683"/>
                </a:lnTo>
                <a:lnTo>
                  <a:pt x="667516" y="3430270"/>
                </a:lnTo>
                <a:lnTo>
                  <a:pt x="658942" y="3431223"/>
                </a:lnTo>
                <a:lnTo>
                  <a:pt x="650050" y="3431858"/>
                </a:lnTo>
                <a:lnTo>
                  <a:pt x="641159" y="3432175"/>
                </a:lnTo>
                <a:lnTo>
                  <a:pt x="631949" y="3431858"/>
                </a:lnTo>
                <a:lnTo>
                  <a:pt x="623375" y="3431223"/>
                </a:lnTo>
                <a:lnTo>
                  <a:pt x="614801" y="3430270"/>
                </a:lnTo>
                <a:lnTo>
                  <a:pt x="606227" y="3428683"/>
                </a:lnTo>
                <a:lnTo>
                  <a:pt x="597970" y="3426778"/>
                </a:lnTo>
                <a:lnTo>
                  <a:pt x="589714" y="3424555"/>
                </a:lnTo>
                <a:lnTo>
                  <a:pt x="581774" y="3421698"/>
                </a:lnTo>
                <a:lnTo>
                  <a:pt x="573518" y="3418523"/>
                </a:lnTo>
                <a:lnTo>
                  <a:pt x="565896" y="3415348"/>
                </a:lnTo>
                <a:lnTo>
                  <a:pt x="558592" y="3411538"/>
                </a:lnTo>
                <a:lnTo>
                  <a:pt x="551288" y="3407410"/>
                </a:lnTo>
                <a:lnTo>
                  <a:pt x="544302" y="3402648"/>
                </a:lnTo>
                <a:lnTo>
                  <a:pt x="537633" y="3397568"/>
                </a:lnTo>
                <a:lnTo>
                  <a:pt x="531282" y="3392488"/>
                </a:lnTo>
                <a:lnTo>
                  <a:pt x="524931" y="3387090"/>
                </a:lnTo>
                <a:lnTo>
                  <a:pt x="518580" y="3381375"/>
                </a:lnTo>
                <a:lnTo>
                  <a:pt x="512863" y="3375343"/>
                </a:lnTo>
                <a:lnTo>
                  <a:pt x="507465" y="3369310"/>
                </a:lnTo>
                <a:lnTo>
                  <a:pt x="502384" y="3362643"/>
                </a:lnTo>
                <a:lnTo>
                  <a:pt x="497620" y="3355975"/>
                </a:lnTo>
                <a:lnTo>
                  <a:pt x="493175" y="3348990"/>
                </a:lnTo>
                <a:lnTo>
                  <a:pt x="489046" y="3341370"/>
                </a:lnTo>
                <a:lnTo>
                  <a:pt x="485235" y="3334068"/>
                </a:lnTo>
                <a:lnTo>
                  <a:pt x="481742" y="3326448"/>
                </a:lnTo>
                <a:lnTo>
                  <a:pt x="478567" y="3318828"/>
                </a:lnTo>
                <a:lnTo>
                  <a:pt x="476026" y="3310573"/>
                </a:lnTo>
                <a:lnTo>
                  <a:pt x="473803" y="3302635"/>
                </a:lnTo>
                <a:lnTo>
                  <a:pt x="471898" y="3294063"/>
                </a:lnTo>
                <a:lnTo>
                  <a:pt x="470310" y="3285490"/>
                </a:lnTo>
                <a:lnTo>
                  <a:pt x="468722" y="3276918"/>
                </a:lnTo>
                <a:lnTo>
                  <a:pt x="468087" y="3268028"/>
                </a:lnTo>
                <a:lnTo>
                  <a:pt x="468087" y="3259138"/>
                </a:lnTo>
                <a:lnTo>
                  <a:pt x="468087" y="2056130"/>
                </a:lnTo>
                <a:lnTo>
                  <a:pt x="468087" y="1791018"/>
                </a:lnTo>
                <a:lnTo>
                  <a:pt x="468087" y="1177290"/>
                </a:lnTo>
                <a:lnTo>
                  <a:pt x="457290" y="1171893"/>
                </a:lnTo>
                <a:lnTo>
                  <a:pt x="446493" y="1166178"/>
                </a:lnTo>
                <a:lnTo>
                  <a:pt x="435061" y="1159828"/>
                </a:lnTo>
                <a:lnTo>
                  <a:pt x="423311" y="1152843"/>
                </a:lnTo>
                <a:lnTo>
                  <a:pt x="410926" y="1145223"/>
                </a:lnTo>
                <a:lnTo>
                  <a:pt x="398223" y="1136968"/>
                </a:lnTo>
                <a:lnTo>
                  <a:pt x="385521" y="1128078"/>
                </a:lnTo>
                <a:lnTo>
                  <a:pt x="372501" y="1118553"/>
                </a:lnTo>
                <a:lnTo>
                  <a:pt x="359163" y="1108710"/>
                </a:lnTo>
                <a:lnTo>
                  <a:pt x="345190" y="1097915"/>
                </a:lnTo>
                <a:lnTo>
                  <a:pt x="331535" y="1086485"/>
                </a:lnTo>
                <a:lnTo>
                  <a:pt x="317563" y="1074103"/>
                </a:lnTo>
                <a:lnTo>
                  <a:pt x="303590" y="1061085"/>
                </a:lnTo>
                <a:lnTo>
                  <a:pt x="289299" y="1047750"/>
                </a:lnTo>
                <a:lnTo>
                  <a:pt x="275009" y="1033145"/>
                </a:lnTo>
                <a:lnTo>
                  <a:pt x="261036" y="1017588"/>
                </a:lnTo>
                <a:lnTo>
                  <a:pt x="248016" y="1003618"/>
                </a:lnTo>
                <a:lnTo>
                  <a:pt x="235314" y="988695"/>
                </a:lnTo>
                <a:lnTo>
                  <a:pt x="222929" y="973138"/>
                </a:lnTo>
                <a:lnTo>
                  <a:pt x="210544" y="956628"/>
                </a:lnTo>
                <a:lnTo>
                  <a:pt x="198477" y="939800"/>
                </a:lnTo>
                <a:lnTo>
                  <a:pt x="186092" y="922338"/>
                </a:lnTo>
                <a:lnTo>
                  <a:pt x="174342" y="903923"/>
                </a:lnTo>
                <a:lnTo>
                  <a:pt x="162592" y="884873"/>
                </a:lnTo>
                <a:lnTo>
                  <a:pt x="151160" y="865188"/>
                </a:lnTo>
                <a:lnTo>
                  <a:pt x="140045" y="844550"/>
                </a:lnTo>
                <a:lnTo>
                  <a:pt x="128930" y="823595"/>
                </a:lnTo>
                <a:lnTo>
                  <a:pt x="118451" y="801688"/>
                </a:lnTo>
                <a:lnTo>
                  <a:pt x="107971" y="779145"/>
                </a:lnTo>
                <a:lnTo>
                  <a:pt x="98127" y="755968"/>
                </a:lnTo>
                <a:lnTo>
                  <a:pt x="88600" y="731520"/>
                </a:lnTo>
                <a:lnTo>
                  <a:pt x="79073" y="706755"/>
                </a:lnTo>
                <a:lnTo>
                  <a:pt x="70181" y="681038"/>
                </a:lnTo>
                <a:lnTo>
                  <a:pt x="61925" y="654685"/>
                </a:lnTo>
                <a:lnTo>
                  <a:pt x="53986" y="627063"/>
                </a:lnTo>
                <a:lnTo>
                  <a:pt x="46364" y="599440"/>
                </a:lnTo>
                <a:lnTo>
                  <a:pt x="39378" y="570230"/>
                </a:lnTo>
                <a:lnTo>
                  <a:pt x="33027" y="540703"/>
                </a:lnTo>
                <a:lnTo>
                  <a:pt x="26675" y="510223"/>
                </a:lnTo>
                <a:lnTo>
                  <a:pt x="21277" y="479108"/>
                </a:lnTo>
                <a:lnTo>
                  <a:pt x="16513" y="446723"/>
                </a:lnTo>
                <a:lnTo>
                  <a:pt x="12067" y="413385"/>
                </a:lnTo>
                <a:lnTo>
                  <a:pt x="8574" y="379730"/>
                </a:lnTo>
                <a:lnTo>
                  <a:pt x="5399" y="344805"/>
                </a:lnTo>
                <a:lnTo>
                  <a:pt x="3176" y="309563"/>
                </a:lnTo>
                <a:lnTo>
                  <a:pt x="1588" y="273050"/>
                </a:lnTo>
                <a:lnTo>
                  <a:pt x="318" y="235268"/>
                </a:lnTo>
                <a:lnTo>
                  <a:pt x="0" y="197168"/>
                </a:lnTo>
                <a:lnTo>
                  <a:pt x="318" y="175260"/>
                </a:lnTo>
                <a:lnTo>
                  <a:pt x="635" y="153035"/>
                </a:lnTo>
                <a:lnTo>
                  <a:pt x="1270" y="130175"/>
                </a:lnTo>
                <a:lnTo>
                  <a:pt x="1905" y="107315"/>
                </a:lnTo>
                <a:lnTo>
                  <a:pt x="2541" y="101600"/>
                </a:lnTo>
                <a:lnTo>
                  <a:pt x="3176" y="95885"/>
                </a:lnTo>
                <a:lnTo>
                  <a:pt x="4128" y="90488"/>
                </a:lnTo>
                <a:lnTo>
                  <a:pt x="5081" y="85090"/>
                </a:lnTo>
                <a:lnTo>
                  <a:pt x="6669" y="79375"/>
                </a:lnTo>
                <a:lnTo>
                  <a:pt x="8257" y="73978"/>
                </a:lnTo>
                <a:lnTo>
                  <a:pt x="10480" y="68898"/>
                </a:lnTo>
                <a:lnTo>
                  <a:pt x="12703" y="64135"/>
                </a:lnTo>
                <a:lnTo>
                  <a:pt x="14926" y="59373"/>
                </a:lnTo>
                <a:lnTo>
                  <a:pt x="17784" y="54610"/>
                </a:lnTo>
                <a:lnTo>
                  <a:pt x="20642" y="49848"/>
                </a:lnTo>
                <a:lnTo>
                  <a:pt x="23500" y="45720"/>
                </a:lnTo>
                <a:lnTo>
                  <a:pt x="26993" y="41275"/>
                </a:lnTo>
                <a:lnTo>
                  <a:pt x="30804" y="37465"/>
                </a:lnTo>
                <a:lnTo>
                  <a:pt x="34297" y="33338"/>
                </a:lnTo>
                <a:lnTo>
                  <a:pt x="38108" y="29845"/>
                </a:lnTo>
                <a:lnTo>
                  <a:pt x="42236" y="25718"/>
                </a:lnTo>
                <a:lnTo>
                  <a:pt x="46364" y="22543"/>
                </a:lnTo>
                <a:lnTo>
                  <a:pt x="50810" y="19368"/>
                </a:lnTo>
                <a:lnTo>
                  <a:pt x="55256" y="16510"/>
                </a:lnTo>
                <a:lnTo>
                  <a:pt x="59702" y="13653"/>
                </a:lnTo>
                <a:lnTo>
                  <a:pt x="64465" y="11430"/>
                </a:lnTo>
                <a:lnTo>
                  <a:pt x="69546" y="9208"/>
                </a:lnTo>
                <a:lnTo>
                  <a:pt x="74627" y="6985"/>
                </a:lnTo>
                <a:lnTo>
                  <a:pt x="79708" y="5398"/>
                </a:lnTo>
                <a:lnTo>
                  <a:pt x="85107" y="3810"/>
                </a:lnTo>
                <a:lnTo>
                  <a:pt x="90505" y="2540"/>
                </a:lnTo>
                <a:lnTo>
                  <a:pt x="95904" y="1588"/>
                </a:lnTo>
                <a:lnTo>
                  <a:pt x="101620" y="635"/>
                </a:lnTo>
                <a:lnTo>
                  <a:pt x="107019" y="318"/>
                </a:lnTo>
                <a:lnTo>
                  <a:pt x="11273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3" name="KSO_Shape"/>
          <p:cNvSpPr>
            <a:spLocks/>
          </p:cNvSpPr>
          <p:nvPr/>
        </p:nvSpPr>
        <p:spPr bwMode="auto">
          <a:xfrm rot="16200000">
            <a:off x="1249363" y="3127375"/>
            <a:ext cx="382587" cy="684213"/>
          </a:xfrm>
          <a:custGeom>
            <a:avLst/>
            <a:gdLst>
              <a:gd name="T0" fmla="*/ 953144 w 3315"/>
              <a:gd name="T1" fmla="*/ 322 h 5921"/>
              <a:gd name="T2" fmla="*/ 934480 w 3315"/>
              <a:gd name="T3" fmla="*/ 322 h 5921"/>
              <a:gd name="T4" fmla="*/ 916782 w 3315"/>
              <a:gd name="T5" fmla="*/ 3217 h 5921"/>
              <a:gd name="T6" fmla="*/ 900048 w 3315"/>
              <a:gd name="T7" fmla="*/ 8365 h 5921"/>
              <a:gd name="T8" fmla="*/ 883959 w 3315"/>
              <a:gd name="T9" fmla="*/ 16409 h 5921"/>
              <a:gd name="T10" fmla="*/ 869478 w 3315"/>
              <a:gd name="T11" fmla="*/ 26061 h 5921"/>
              <a:gd name="T12" fmla="*/ 856607 w 3315"/>
              <a:gd name="T13" fmla="*/ 37965 h 5921"/>
              <a:gd name="T14" fmla="*/ 845344 w 3315"/>
              <a:gd name="T15" fmla="*/ 51478 h 5921"/>
              <a:gd name="T16" fmla="*/ 836334 w 3315"/>
              <a:gd name="T17" fmla="*/ 66599 h 5921"/>
              <a:gd name="T18" fmla="*/ 829576 w 3315"/>
              <a:gd name="T19" fmla="*/ 83651 h 5921"/>
              <a:gd name="T20" fmla="*/ 824749 w 3315"/>
              <a:gd name="T21" fmla="*/ 101347 h 5921"/>
              <a:gd name="T22" fmla="*/ 730465 w 3315"/>
              <a:gd name="T23" fmla="*/ 638968 h 5921"/>
              <a:gd name="T24" fmla="*/ 667072 w 3315"/>
              <a:gd name="T25" fmla="*/ 101347 h 5921"/>
              <a:gd name="T26" fmla="*/ 662889 w 3315"/>
              <a:gd name="T27" fmla="*/ 83651 h 5921"/>
              <a:gd name="T28" fmla="*/ 656131 w 3315"/>
              <a:gd name="T29" fmla="*/ 66599 h 5921"/>
              <a:gd name="T30" fmla="*/ 646799 w 3315"/>
              <a:gd name="T31" fmla="*/ 51478 h 5921"/>
              <a:gd name="T32" fmla="*/ 635858 w 3315"/>
              <a:gd name="T33" fmla="*/ 37965 h 5921"/>
              <a:gd name="T34" fmla="*/ 622987 w 3315"/>
              <a:gd name="T35" fmla="*/ 26061 h 5921"/>
              <a:gd name="T36" fmla="*/ 608184 w 3315"/>
              <a:gd name="T37" fmla="*/ 16409 h 5921"/>
              <a:gd name="T38" fmla="*/ 592417 w 3315"/>
              <a:gd name="T39" fmla="*/ 8365 h 5921"/>
              <a:gd name="T40" fmla="*/ 575683 w 3315"/>
              <a:gd name="T41" fmla="*/ 3217 h 5921"/>
              <a:gd name="T42" fmla="*/ 557985 w 3315"/>
              <a:gd name="T43" fmla="*/ 322 h 5921"/>
              <a:gd name="T44" fmla="*/ 539321 w 3315"/>
              <a:gd name="T45" fmla="*/ 322 h 5921"/>
              <a:gd name="T46" fmla="*/ 526771 w 3315"/>
              <a:gd name="T47" fmla="*/ 1609 h 5921"/>
              <a:gd name="T48" fmla="*/ 509395 w 3315"/>
              <a:gd name="T49" fmla="*/ 6113 h 5921"/>
              <a:gd name="T50" fmla="*/ 492340 w 3315"/>
              <a:gd name="T51" fmla="*/ 12869 h 5921"/>
              <a:gd name="T52" fmla="*/ 477216 w 3315"/>
              <a:gd name="T53" fmla="*/ 21878 h 5921"/>
              <a:gd name="T54" fmla="*/ 463700 w 3315"/>
              <a:gd name="T55" fmla="*/ 33139 h 5921"/>
              <a:gd name="T56" fmla="*/ 451794 w 3315"/>
              <a:gd name="T57" fmla="*/ 46330 h 5921"/>
              <a:gd name="T58" fmla="*/ 441819 w 3315"/>
              <a:gd name="T59" fmla="*/ 60808 h 5921"/>
              <a:gd name="T60" fmla="*/ 434096 w 3315"/>
              <a:gd name="T61" fmla="*/ 76573 h 5921"/>
              <a:gd name="T62" fmla="*/ 428625 w 3315"/>
              <a:gd name="T63" fmla="*/ 93303 h 5921"/>
              <a:gd name="T64" fmla="*/ 426051 w 3315"/>
              <a:gd name="T65" fmla="*/ 111321 h 5921"/>
              <a:gd name="T66" fmla="*/ 425729 w 3315"/>
              <a:gd name="T67" fmla="*/ 129660 h 5921"/>
              <a:gd name="T68" fmla="*/ 120993 w 3315"/>
              <a:gd name="T69" fmla="*/ 639933 h 5921"/>
              <a:gd name="T70" fmla="*/ 108765 w 3315"/>
              <a:gd name="T71" fmla="*/ 640577 h 5921"/>
              <a:gd name="T72" fmla="*/ 90745 w 3315"/>
              <a:gd name="T73" fmla="*/ 643472 h 5921"/>
              <a:gd name="T74" fmla="*/ 74012 w 3315"/>
              <a:gd name="T75" fmla="*/ 649264 h 5921"/>
              <a:gd name="T76" fmla="*/ 58244 w 3315"/>
              <a:gd name="T77" fmla="*/ 657307 h 5921"/>
              <a:gd name="T78" fmla="*/ 44085 w 3315"/>
              <a:gd name="T79" fmla="*/ 667603 h 5921"/>
              <a:gd name="T80" fmla="*/ 31535 w 3315"/>
              <a:gd name="T81" fmla="*/ 679507 h 5921"/>
              <a:gd name="T82" fmla="*/ 20916 w 3315"/>
              <a:gd name="T83" fmla="*/ 693341 h 5921"/>
              <a:gd name="T84" fmla="*/ 11906 w 3315"/>
              <a:gd name="T85" fmla="*/ 708141 h 5921"/>
              <a:gd name="T86" fmla="*/ 5470 w 3315"/>
              <a:gd name="T87" fmla="*/ 724872 h 5921"/>
              <a:gd name="T88" fmla="*/ 1609 w 3315"/>
              <a:gd name="T89" fmla="*/ 742245 h 5921"/>
              <a:gd name="T90" fmla="*/ 0 w 3315"/>
              <a:gd name="T91" fmla="*/ 760584 h 5921"/>
              <a:gd name="T92" fmla="*/ 155747 w 3315"/>
              <a:gd name="T93" fmla="*/ 1905000 h 5921"/>
              <a:gd name="T94" fmla="*/ 866260 w 3315"/>
              <a:gd name="T95" fmla="*/ 1631846 h 5921"/>
              <a:gd name="T96" fmla="*/ 1066092 w 3315"/>
              <a:gd name="T97" fmla="*/ 136094 h 5921"/>
              <a:gd name="T98" fmla="*/ 1066736 w 3315"/>
              <a:gd name="T99" fmla="*/ 123547 h 5921"/>
              <a:gd name="T100" fmla="*/ 1065771 w 3315"/>
              <a:gd name="T101" fmla="*/ 105208 h 5921"/>
              <a:gd name="T102" fmla="*/ 1061909 w 3315"/>
              <a:gd name="T103" fmla="*/ 87512 h 5921"/>
              <a:gd name="T104" fmla="*/ 1055795 w 3315"/>
              <a:gd name="T105" fmla="*/ 71104 h 5921"/>
              <a:gd name="T106" fmla="*/ 1047429 w 3315"/>
              <a:gd name="T107" fmla="*/ 55982 h 5921"/>
              <a:gd name="T108" fmla="*/ 1036809 w 3315"/>
              <a:gd name="T109" fmla="*/ 41504 h 5921"/>
              <a:gd name="T110" fmla="*/ 1024260 w 3315"/>
              <a:gd name="T111" fmla="*/ 29600 h 5921"/>
              <a:gd name="T112" fmla="*/ 1010101 w 3315"/>
              <a:gd name="T113" fmla="*/ 18982 h 5921"/>
              <a:gd name="T114" fmla="*/ 994655 w 3315"/>
              <a:gd name="T115" fmla="*/ 10617 h 5921"/>
              <a:gd name="T116" fmla="*/ 977278 w 3315"/>
              <a:gd name="T117" fmla="*/ 4504 h 5921"/>
              <a:gd name="T118" fmla="*/ 959258 w 3315"/>
              <a:gd name="T119" fmla="*/ 643 h 59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15" h="5921">
                <a:moveTo>
                  <a:pt x="2981" y="2"/>
                </a:moveTo>
                <a:lnTo>
                  <a:pt x="2981" y="2"/>
                </a:lnTo>
                <a:lnTo>
                  <a:pt x="2962" y="1"/>
                </a:lnTo>
                <a:lnTo>
                  <a:pt x="2942" y="0"/>
                </a:lnTo>
                <a:lnTo>
                  <a:pt x="2923" y="0"/>
                </a:lnTo>
                <a:lnTo>
                  <a:pt x="2904" y="1"/>
                </a:lnTo>
                <a:lnTo>
                  <a:pt x="2886" y="3"/>
                </a:lnTo>
                <a:lnTo>
                  <a:pt x="2867" y="6"/>
                </a:lnTo>
                <a:lnTo>
                  <a:pt x="2849" y="10"/>
                </a:lnTo>
                <a:lnTo>
                  <a:pt x="2831" y="15"/>
                </a:lnTo>
                <a:lnTo>
                  <a:pt x="2813" y="20"/>
                </a:lnTo>
                <a:lnTo>
                  <a:pt x="2797" y="26"/>
                </a:lnTo>
                <a:lnTo>
                  <a:pt x="2780" y="34"/>
                </a:lnTo>
                <a:lnTo>
                  <a:pt x="2763" y="42"/>
                </a:lnTo>
                <a:lnTo>
                  <a:pt x="2747" y="51"/>
                </a:lnTo>
                <a:lnTo>
                  <a:pt x="2731" y="60"/>
                </a:lnTo>
                <a:lnTo>
                  <a:pt x="2717" y="71"/>
                </a:lnTo>
                <a:lnTo>
                  <a:pt x="2702" y="81"/>
                </a:lnTo>
                <a:lnTo>
                  <a:pt x="2688" y="93"/>
                </a:lnTo>
                <a:lnTo>
                  <a:pt x="2675" y="105"/>
                </a:lnTo>
                <a:lnTo>
                  <a:pt x="2662" y="118"/>
                </a:lnTo>
                <a:lnTo>
                  <a:pt x="2649" y="131"/>
                </a:lnTo>
                <a:lnTo>
                  <a:pt x="2638" y="145"/>
                </a:lnTo>
                <a:lnTo>
                  <a:pt x="2627" y="160"/>
                </a:lnTo>
                <a:lnTo>
                  <a:pt x="2617" y="176"/>
                </a:lnTo>
                <a:lnTo>
                  <a:pt x="2607" y="191"/>
                </a:lnTo>
                <a:lnTo>
                  <a:pt x="2599" y="207"/>
                </a:lnTo>
                <a:lnTo>
                  <a:pt x="2591" y="224"/>
                </a:lnTo>
                <a:lnTo>
                  <a:pt x="2584" y="242"/>
                </a:lnTo>
                <a:lnTo>
                  <a:pt x="2578" y="260"/>
                </a:lnTo>
                <a:lnTo>
                  <a:pt x="2572" y="278"/>
                </a:lnTo>
                <a:lnTo>
                  <a:pt x="2567" y="297"/>
                </a:lnTo>
                <a:lnTo>
                  <a:pt x="2563" y="315"/>
                </a:lnTo>
                <a:lnTo>
                  <a:pt x="2561" y="334"/>
                </a:lnTo>
                <a:lnTo>
                  <a:pt x="2368" y="1986"/>
                </a:lnTo>
                <a:lnTo>
                  <a:pt x="2270" y="1986"/>
                </a:lnTo>
                <a:lnTo>
                  <a:pt x="2077" y="334"/>
                </a:lnTo>
                <a:lnTo>
                  <a:pt x="2073" y="315"/>
                </a:lnTo>
                <a:lnTo>
                  <a:pt x="2070" y="297"/>
                </a:lnTo>
                <a:lnTo>
                  <a:pt x="2066" y="278"/>
                </a:lnTo>
                <a:lnTo>
                  <a:pt x="2060" y="260"/>
                </a:lnTo>
                <a:lnTo>
                  <a:pt x="2053" y="242"/>
                </a:lnTo>
                <a:lnTo>
                  <a:pt x="2046" y="224"/>
                </a:lnTo>
                <a:lnTo>
                  <a:pt x="2039" y="207"/>
                </a:lnTo>
                <a:lnTo>
                  <a:pt x="2030" y="191"/>
                </a:lnTo>
                <a:lnTo>
                  <a:pt x="2021" y="176"/>
                </a:lnTo>
                <a:lnTo>
                  <a:pt x="2010" y="160"/>
                </a:lnTo>
                <a:lnTo>
                  <a:pt x="1999" y="145"/>
                </a:lnTo>
                <a:lnTo>
                  <a:pt x="1987" y="131"/>
                </a:lnTo>
                <a:lnTo>
                  <a:pt x="1976" y="118"/>
                </a:lnTo>
                <a:lnTo>
                  <a:pt x="1963" y="105"/>
                </a:lnTo>
                <a:lnTo>
                  <a:pt x="1949" y="93"/>
                </a:lnTo>
                <a:lnTo>
                  <a:pt x="1936" y="81"/>
                </a:lnTo>
                <a:lnTo>
                  <a:pt x="1921" y="71"/>
                </a:lnTo>
                <a:lnTo>
                  <a:pt x="1906" y="60"/>
                </a:lnTo>
                <a:lnTo>
                  <a:pt x="1890" y="51"/>
                </a:lnTo>
                <a:lnTo>
                  <a:pt x="1875" y="42"/>
                </a:lnTo>
                <a:lnTo>
                  <a:pt x="1858" y="34"/>
                </a:lnTo>
                <a:lnTo>
                  <a:pt x="1841" y="26"/>
                </a:lnTo>
                <a:lnTo>
                  <a:pt x="1824" y="20"/>
                </a:lnTo>
                <a:lnTo>
                  <a:pt x="1806" y="15"/>
                </a:lnTo>
                <a:lnTo>
                  <a:pt x="1789" y="10"/>
                </a:lnTo>
                <a:lnTo>
                  <a:pt x="1771" y="6"/>
                </a:lnTo>
                <a:lnTo>
                  <a:pt x="1752" y="3"/>
                </a:lnTo>
                <a:lnTo>
                  <a:pt x="1734" y="1"/>
                </a:lnTo>
                <a:lnTo>
                  <a:pt x="1715" y="0"/>
                </a:lnTo>
                <a:lnTo>
                  <a:pt x="1695" y="0"/>
                </a:lnTo>
                <a:lnTo>
                  <a:pt x="1676" y="1"/>
                </a:lnTo>
                <a:lnTo>
                  <a:pt x="1657" y="2"/>
                </a:lnTo>
                <a:lnTo>
                  <a:pt x="1637" y="5"/>
                </a:lnTo>
                <a:lnTo>
                  <a:pt x="1618" y="9"/>
                </a:lnTo>
                <a:lnTo>
                  <a:pt x="1600" y="14"/>
                </a:lnTo>
                <a:lnTo>
                  <a:pt x="1583" y="19"/>
                </a:lnTo>
                <a:lnTo>
                  <a:pt x="1565" y="25"/>
                </a:lnTo>
                <a:lnTo>
                  <a:pt x="1547" y="33"/>
                </a:lnTo>
                <a:lnTo>
                  <a:pt x="1530" y="40"/>
                </a:lnTo>
                <a:lnTo>
                  <a:pt x="1514" y="50"/>
                </a:lnTo>
                <a:lnTo>
                  <a:pt x="1498" y="59"/>
                </a:lnTo>
                <a:lnTo>
                  <a:pt x="1483" y="68"/>
                </a:lnTo>
                <a:lnTo>
                  <a:pt x="1468" y="80"/>
                </a:lnTo>
                <a:lnTo>
                  <a:pt x="1454" y="92"/>
                </a:lnTo>
                <a:lnTo>
                  <a:pt x="1441" y="103"/>
                </a:lnTo>
                <a:lnTo>
                  <a:pt x="1428" y="117"/>
                </a:lnTo>
                <a:lnTo>
                  <a:pt x="1415" y="129"/>
                </a:lnTo>
                <a:lnTo>
                  <a:pt x="1404" y="144"/>
                </a:lnTo>
                <a:lnTo>
                  <a:pt x="1393" y="158"/>
                </a:lnTo>
                <a:lnTo>
                  <a:pt x="1383" y="174"/>
                </a:lnTo>
                <a:lnTo>
                  <a:pt x="1373" y="189"/>
                </a:lnTo>
                <a:lnTo>
                  <a:pt x="1365" y="205"/>
                </a:lnTo>
                <a:lnTo>
                  <a:pt x="1356" y="221"/>
                </a:lnTo>
                <a:lnTo>
                  <a:pt x="1349" y="238"/>
                </a:lnTo>
                <a:lnTo>
                  <a:pt x="1343" y="256"/>
                </a:lnTo>
                <a:lnTo>
                  <a:pt x="1338" y="272"/>
                </a:lnTo>
                <a:lnTo>
                  <a:pt x="1332" y="290"/>
                </a:lnTo>
                <a:lnTo>
                  <a:pt x="1329" y="309"/>
                </a:lnTo>
                <a:lnTo>
                  <a:pt x="1326" y="327"/>
                </a:lnTo>
                <a:lnTo>
                  <a:pt x="1324" y="346"/>
                </a:lnTo>
                <a:lnTo>
                  <a:pt x="1323" y="365"/>
                </a:lnTo>
                <a:lnTo>
                  <a:pt x="1323" y="384"/>
                </a:lnTo>
                <a:lnTo>
                  <a:pt x="1323" y="403"/>
                </a:lnTo>
                <a:lnTo>
                  <a:pt x="1325" y="423"/>
                </a:lnTo>
                <a:lnTo>
                  <a:pt x="1508" y="1987"/>
                </a:lnTo>
                <a:lnTo>
                  <a:pt x="376" y="1989"/>
                </a:lnTo>
                <a:lnTo>
                  <a:pt x="357" y="1990"/>
                </a:lnTo>
                <a:lnTo>
                  <a:pt x="338" y="1991"/>
                </a:lnTo>
                <a:lnTo>
                  <a:pt x="319" y="1993"/>
                </a:lnTo>
                <a:lnTo>
                  <a:pt x="300" y="1996"/>
                </a:lnTo>
                <a:lnTo>
                  <a:pt x="282" y="2000"/>
                </a:lnTo>
                <a:lnTo>
                  <a:pt x="264" y="2006"/>
                </a:lnTo>
                <a:lnTo>
                  <a:pt x="246" y="2012"/>
                </a:lnTo>
                <a:lnTo>
                  <a:pt x="230" y="2018"/>
                </a:lnTo>
                <a:lnTo>
                  <a:pt x="213" y="2025"/>
                </a:lnTo>
                <a:lnTo>
                  <a:pt x="197" y="2034"/>
                </a:lnTo>
                <a:lnTo>
                  <a:pt x="181" y="2043"/>
                </a:lnTo>
                <a:lnTo>
                  <a:pt x="165" y="2053"/>
                </a:lnTo>
                <a:lnTo>
                  <a:pt x="151" y="2063"/>
                </a:lnTo>
                <a:lnTo>
                  <a:pt x="137" y="2075"/>
                </a:lnTo>
                <a:lnTo>
                  <a:pt x="123" y="2086"/>
                </a:lnTo>
                <a:lnTo>
                  <a:pt x="111" y="2099"/>
                </a:lnTo>
                <a:lnTo>
                  <a:pt x="98" y="2112"/>
                </a:lnTo>
                <a:lnTo>
                  <a:pt x="86" y="2125"/>
                </a:lnTo>
                <a:lnTo>
                  <a:pt x="75" y="2140"/>
                </a:lnTo>
                <a:lnTo>
                  <a:pt x="65" y="2155"/>
                </a:lnTo>
                <a:lnTo>
                  <a:pt x="55" y="2169"/>
                </a:lnTo>
                <a:lnTo>
                  <a:pt x="46" y="2185"/>
                </a:lnTo>
                <a:lnTo>
                  <a:pt x="37" y="2201"/>
                </a:lnTo>
                <a:lnTo>
                  <a:pt x="30" y="2218"/>
                </a:lnTo>
                <a:lnTo>
                  <a:pt x="24" y="2235"/>
                </a:lnTo>
                <a:lnTo>
                  <a:pt x="17" y="2253"/>
                </a:lnTo>
                <a:lnTo>
                  <a:pt x="12" y="2270"/>
                </a:lnTo>
                <a:lnTo>
                  <a:pt x="8" y="2288"/>
                </a:lnTo>
                <a:lnTo>
                  <a:pt x="5" y="2307"/>
                </a:lnTo>
                <a:lnTo>
                  <a:pt x="3" y="2326"/>
                </a:lnTo>
                <a:lnTo>
                  <a:pt x="0" y="2345"/>
                </a:lnTo>
                <a:lnTo>
                  <a:pt x="0" y="2364"/>
                </a:lnTo>
                <a:lnTo>
                  <a:pt x="0" y="4596"/>
                </a:lnTo>
                <a:lnTo>
                  <a:pt x="484" y="5072"/>
                </a:lnTo>
                <a:lnTo>
                  <a:pt x="484" y="5921"/>
                </a:lnTo>
                <a:lnTo>
                  <a:pt x="2690" y="5921"/>
                </a:lnTo>
                <a:lnTo>
                  <a:pt x="2690" y="5072"/>
                </a:lnTo>
                <a:lnTo>
                  <a:pt x="2692" y="5072"/>
                </a:lnTo>
                <a:lnTo>
                  <a:pt x="3130" y="3574"/>
                </a:lnTo>
                <a:lnTo>
                  <a:pt x="3130" y="1983"/>
                </a:lnTo>
                <a:lnTo>
                  <a:pt x="3313" y="423"/>
                </a:lnTo>
                <a:lnTo>
                  <a:pt x="3315" y="403"/>
                </a:lnTo>
                <a:lnTo>
                  <a:pt x="3315" y="384"/>
                </a:lnTo>
                <a:lnTo>
                  <a:pt x="3315" y="365"/>
                </a:lnTo>
                <a:lnTo>
                  <a:pt x="3314" y="346"/>
                </a:lnTo>
                <a:lnTo>
                  <a:pt x="3312" y="327"/>
                </a:lnTo>
                <a:lnTo>
                  <a:pt x="3309" y="309"/>
                </a:lnTo>
                <a:lnTo>
                  <a:pt x="3304" y="290"/>
                </a:lnTo>
                <a:lnTo>
                  <a:pt x="3300" y="272"/>
                </a:lnTo>
                <a:lnTo>
                  <a:pt x="3295" y="256"/>
                </a:lnTo>
                <a:lnTo>
                  <a:pt x="3289" y="238"/>
                </a:lnTo>
                <a:lnTo>
                  <a:pt x="3281" y="221"/>
                </a:lnTo>
                <a:lnTo>
                  <a:pt x="3273" y="205"/>
                </a:lnTo>
                <a:lnTo>
                  <a:pt x="3264" y="189"/>
                </a:lnTo>
                <a:lnTo>
                  <a:pt x="3255" y="174"/>
                </a:lnTo>
                <a:lnTo>
                  <a:pt x="3244" y="158"/>
                </a:lnTo>
                <a:lnTo>
                  <a:pt x="3234" y="144"/>
                </a:lnTo>
                <a:lnTo>
                  <a:pt x="3222" y="129"/>
                </a:lnTo>
                <a:lnTo>
                  <a:pt x="3210" y="117"/>
                </a:lnTo>
                <a:lnTo>
                  <a:pt x="3197" y="103"/>
                </a:lnTo>
                <a:lnTo>
                  <a:pt x="3183" y="92"/>
                </a:lnTo>
                <a:lnTo>
                  <a:pt x="3170" y="80"/>
                </a:lnTo>
                <a:lnTo>
                  <a:pt x="3155" y="68"/>
                </a:lnTo>
                <a:lnTo>
                  <a:pt x="3139" y="59"/>
                </a:lnTo>
                <a:lnTo>
                  <a:pt x="3124" y="50"/>
                </a:lnTo>
                <a:lnTo>
                  <a:pt x="3108" y="40"/>
                </a:lnTo>
                <a:lnTo>
                  <a:pt x="3091" y="33"/>
                </a:lnTo>
                <a:lnTo>
                  <a:pt x="3073" y="25"/>
                </a:lnTo>
                <a:lnTo>
                  <a:pt x="3055" y="19"/>
                </a:lnTo>
                <a:lnTo>
                  <a:pt x="3037" y="14"/>
                </a:lnTo>
                <a:lnTo>
                  <a:pt x="3019" y="9"/>
                </a:lnTo>
                <a:lnTo>
                  <a:pt x="3001" y="5"/>
                </a:lnTo>
                <a:lnTo>
                  <a:pt x="2981" y="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tIns="360000" rIns="18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8350" y="2309813"/>
            <a:ext cx="3019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t="62209" r="-69" b="-122"/>
          <a:stretch/>
        </p:blipFill>
        <p:spPr>
          <a:xfrm>
            <a:off x="0" y="3868592"/>
            <a:ext cx="12208922" cy="2983643"/>
          </a:xfrm>
          <a:custGeom>
            <a:avLst/>
            <a:gdLst>
              <a:gd name="connsiteX0" fmla="*/ 6087645 w 12208922"/>
              <a:gd name="connsiteY0" fmla="*/ 5055 h 2983643"/>
              <a:gd name="connsiteX1" fmla="*/ 12189238 w 12208922"/>
              <a:gd name="connsiteY1" fmla="*/ 2974065 h 2983643"/>
              <a:gd name="connsiteX2" fmla="*/ 0 w 12208922"/>
              <a:gd name="connsiteY2" fmla="*/ 2974065 h 2983643"/>
              <a:gd name="connsiteX3" fmla="*/ 0 w 12208922"/>
              <a:gd name="connsiteY3" fmla="*/ 2952096 h 2983643"/>
              <a:gd name="connsiteX4" fmla="*/ 6077256 w 12208922"/>
              <a:gd name="connsiteY4" fmla="*/ 0 h 2983643"/>
              <a:gd name="connsiteX5" fmla="*/ 12208922 w 12208922"/>
              <a:gd name="connsiteY5" fmla="*/ 0 h 2983643"/>
              <a:gd name="connsiteX6" fmla="*/ 12208922 w 12208922"/>
              <a:gd name="connsiteY6" fmla="*/ 2983643 h 2983643"/>
              <a:gd name="connsiteX7" fmla="*/ 12189238 w 12208922"/>
              <a:gd name="connsiteY7" fmla="*/ 2974065 h 2983643"/>
              <a:gd name="connsiteX8" fmla="*/ 12200462 w 12208922"/>
              <a:gd name="connsiteY8" fmla="*/ 2974065 h 2983643"/>
              <a:gd name="connsiteX9" fmla="*/ 12200462 w 12208922"/>
              <a:gd name="connsiteY9" fmla="*/ 2 h 2983643"/>
              <a:gd name="connsiteX10" fmla="*/ 6098083 w 12208922"/>
              <a:gd name="connsiteY10" fmla="*/ 2 h 2983643"/>
              <a:gd name="connsiteX11" fmla="*/ 6087645 w 12208922"/>
              <a:gd name="connsiteY11" fmla="*/ 5055 h 298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8922" h="2983643">
                <a:moveTo>
                  <a:pt x="6087645" y="5055"/>
                </a:moveTo>
                <a:lnTo>
                  <a:pt x="12189238" y="2974065"/>
                </a:lnTo>
                <a:lnTo>
                  <a:pt x="0" y="2974065"/>
                </a:lnTo>
                <a:lnTo>
                  <a:pt x="0" y="2952096"/>
                </a:lnTo>
                <a:close/>
                <a:moveTo>
                  <a:pt x="6077256" y="0"/>
                </a:moveTo>
                <a:lnTo>
                  <a:pt x="12208922" y="0"/>
                </a:lnTo>
                <a:lnTo>
                  <a:pt x="12208922" y="2983643"/>
                </a:lnTo>
                <a:lnTo>
                  <a:pt x="12189238" y="2974065"/>
                </a:lnTo>
                <a:lnTo>
                  <a:pt x="12200462" y="2974065"/>
                </a:lnTo>
                <a:lnTo>
                  <a:pt x="12200462" y="2"/>
                </a:lnTo>
                <a:lnTo>
                  <a:pt x="6098083" y="2"/>
                </a:lnTo>
                <a:lnTo>
                  <a:pt x="6087645" y="5055"/>
                </a:lnTo>
                <a:close/>
              </a:path>
            </a:pathLst>
          </a:custGeom>
        </p:spPr>
      </p:pic>
      <p:sp>
        <p:nvSpPr>
          <p:cNvPr id="12292" name="文本框 6"/>
          <p:cNvSpPr>
            <a:spLocks noChangeArrowheads="1"/>
          </p:cNvSpPr>
          <p:nvPr/>
        </p:nvSpPr>
        <p:spPr bwMode="auto">
          <a:xfrm>
            <a:off x="5153025" y="4164013"/>
            <a:ext cx="188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7200">
                <a:solidFill>
                  <a:schemeClr val="bg1"/>
                </a:solidFill>
                <a:latin typeface="Segoe UI Symbol" panose="020B0502040204020203" pitchFamily="34" charset="0"/>
                <a:sym typeface="Segoe UI Black" pitchFamily="2" charset="0"/>
              </a:rPr>
              <a:t>Part</a:t>
            </a:r>
            <a:endParaRPr lang="zh-CN" altLang="en-US" sz="7200">
              <a:solidFill>
                <a:schemeClr val="bg1"/>
              </a:solidFill>
              <a:latin typeface="Segoe UI Symbol" panose="020B0502040204020203" pitchFamily="34" charset="0"/>
              <a:sym typeface="Segoe UI Black" pitchFamily="2" charset="0"/>
            </a:endParaRPr>
          </a:p>
        </p:txBody>
      </p:sp>
      <p:sp>
        <p:nvSpPr>
          <p:cNvPr id="12293" name="等腰三角形 7"/>
          <p:cNvSpPr>
            <a:spLocks noChangeArrowheads="1"/>
          </p:cNvSpPr>
          <p:nvPr/>
        </p:nvSpPr>
        <p:spPr bwMode="auto">
          <a:xfrm rot="-5400000">
            <a:off x="1440656" y="2243931"/>
            <a:ext cx="3062288" cy="6232526"/>
          </a:xfrm>
          <a:custGeom>
            <a:avLst/>
            <a:gdLst>
              <a:gd name="T0" fmla="*/ 0 w 2986089"/>
              <a:gd name="T1" fmla="*/ 2394528 h 6076951"/>
              <a:gd name="T2" fmla="*/ 10014 w 2986089"/>
              <a:gd name="T3" fmla="*/ 0 h 6076951"/>
              <a:gd name="T4" fmla="*/ 3140429 w 2986089"/>
              <a:gd name="T5" fmla="*/ 6392084 h 6076951"/>
              <a:gd name="T6" fmla="*/ 0 w 2986089"/>
              <a:gd name="T7" fmla="*/ 2394528 h 6076951"/>
              <a:gd name="T8" fmla="*/ 0 60000 65536"/>
              <a:gd name="T9" fmla="*/ 0 60000 65536"/>
              <a:gd name="T10" fmla="*/ 0 60000 65536"/>
              <a:gd name="T11" fmla="*/ 0 60000 65536"/>
              <a:gd name="T12" fmla="*/ 0 w 2986089"/>
              <a:gd name="T13" fmla="*/ 0 h 6076951"/>
              <a:gd name="T14" fmla="*/ 2986089 w 2986089"/>
              <a:gd name="T15" fmla="*/ 6076951 h 6076951"/>
            </a:gdLst>
            <a:ahLst/>
            <a:cxnLst>
              <a:cxn ang="T8">
                <a:pos x="T0" y="T1"/>
              </a:cxn>
              <a:cxn ang="T9">
                <a:pos x="T2" y="T3"/>
              </a:cxn>
              <a:cxn ang="T10">
                <a:pos x="T4" y="T5"/>
              </a:cxn>
              <a:cxn ang="T11">
                <a:pos x="T6" y="T7"/>
              </a:cxn>
            </a:cxnLst>
            <a:rect l="T12" t="T13" r="T14" b="T15"/>
            <a:pathLst>
              <a:path w="2986089" h="6076951">
                <a:moveTo>
                  <a:pt x="0" y="2276476"/>
                </a:moveTo>
                <a:lnTo>
                  <a:pt x="9522" y="0"/>
                </a:lnTo>
                <a:lnTo>
                  <a:pt x="2986089" y="6076951"/>
                </a:lnTo>
                <a:lnTo>
                  <a:pt x="0" y="2276476"/>
                </a:lnTo>
                <a:close/>
              </a:path>
            </a:pathLst>
          </a:custGeom>
          <a:solidFill>
            <a:schemeClr val="bg1">
              <a:alpha val="61176"/>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294" name="文本框 8"/>
          <p:cNvSpPr>
            <a:spLocks noChangeArrowheads="1"/>
          </p:cNvSpPr>
          <p:nvPr/>
        </p:nvSpPr>
        <p:spPr bwMode="auto">
          <a:xfrm>
            <a:off x="3506788" y="2922588"/>
            <a:ext cx="27257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a:solidFill>
                  <a:srgbClr val="1E4E79"/>
                </a:solidFill>
                <a:latin typeface="DFPLiYuan-XB" panose="020F0800000000000000" pitchFamily="34" charset="-120"/>
                <a:ea typeface="DFPLiYuan-XB" panose="020F0800000000000000" pitchFamily="34" charset="-120"/>
                <a:sym typeface="Segoe UI Symbol" panose="020B0502040204020203" pitchFamily="34" charset="0"/>
              </a:rPr>
              <a:t>TWO</a:t>
            </a:r>
            <a:endParaRPr lang="zh-CN" altLang="en-US" sz="6600">
              <a:solidFill>
                <a:srgbClr val="1E4E79"/>
              </a:solidFill>
              <a:latin typeface="DFPLiYuan-XB" panose="020F0800000000000000" pitchFamily="34" charset="-120"/>
              <a:ea typeface="DFPLiYuan-XB" panose="020F0800000000000000" pitchFamily="34" charset="-120"/>
              <a:sym typeface="Segoe UI Symbol" panose="020B0502040204020203" pitchFamily="34" charset="0"/>
            </a:endParaRPr>
          </a:p>
        </p:txBody>
      </p:sp>
      <p:grpSp>
        <p:nvGrpSpPr>
          <p:cNvPr id="12295" name="组合 17"/>
          <p:cNvGrpSpPr>
            <a:grpSpLocks/>
          </p:cNvGrpSpPr>
          <p:nvPr/>
        </p:nvGrpSpPr>
        <p:grpSpPr bwMode="auto">
          <a:xfrm>
            <a:off x="4327525" y="-63500"/>
            <a:ext cx="3527425" cy="2443163"/>
            <a:chOff x="0" y="0"/>
            <a:chExt cx="3182548" cy="2036641"/>
          </a:xfrm>
        </p:grpSpPr>
        <p:sp>
          <p:nvSpPr>
            <p:cNvPr id="12303" name="等腰三角形 10"/>
            <p:cNvSpPr>
              <a:spLocks noChangeArrowheads="1"/>
            </p:cNvSpPr>
            <p:nvPr/>
          </p:nvSpPr>
          <p:spPr bwMode="auto">
            <a:xfrm flipV="1">
              <a:off x="0" y="55803"/>
              <a:ext cx="3175876" cy="1980838"/>
            </a:xfrm>
            <a:prstGeom prst="triangle">
              <a:avLst>
                <a:gd name="adj" fmla="val 50000"/>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304" name="等腰三角形 7"/>
            <p:cNvSpPr>
              <a:spLocks noChangeArrowheads="1"/>
            </p:cNvSpPr>
            <p:nvPr/>
          </p:nvSpPr>
          <p:spPr bwMode="auto">
            <a:xfrm rot="5400000">
              <a:off x="1366923" y="221015"/>
              <a:ext cx="2036640" cy="1594610"/>
            </a:xfrm>
            <a:custGeom>
              <a:avLst/>
              <a:gdLst>
                <a:gd name="T0" fmla="*/ 0 w 3109533"/>
                <a:gd name="T1" fmla="*/ 1299251 h 1138237"/>
                <a:gd name="T2" fmla="*/ 38500 w 3109533"/>
                <a:gd name="T3" fmla="*/ 0 h 1138237"/>
                <a:gd name="T4" fmla="*/ 1333931 w 3109533"/>
                <a:gd name="T5" fmla="*/ 2233965 h 1138237"/>
                <a:gd name="T6" fmla="*/ 0 w 3109533"/>
                <a:gd name="T7" fmla="*/ 1299251 h 1138237"/>
                <a:gd name="T8" fmla="*/ 0 60000 65536"/>
                <a:gd name="T9" fmla="*/ 0 60000 65536"/>
                <a:gd name="T10" fmla="*/ 0 60000 65536"/>
                <a:gd name="T11" fmla="*/ 0 60000 65536"/>
                <a:gd name="T12" fmla="*/ 0 w 3109533"/>
                <a:gd name="T13" fmla="*/ 0 h 1138237"/>
                <a:gd name="T14" fmla="*/ 3109533 w 3109533"/>
                <a:gd name="T15" fmla="*/ 1138237 h 1138237"/>
              </a:gdLst>
              <a:ahLst/>
              <a:cxnLst>
                <a:cxn ang="T8">
                  <a:pos x="T0" y="T1"/>
                </a:cxn>
                <a:cxn ang="T9">
                  <a:pos x="T2" y="T3"/>
                </a:cxn>
                <a:cxn ang="T10">
                  <a:pos x="T4" y="T5"/>
                </a:cxn>
                <a:cxn ang="T11">
                  <a:pos x="T6" y="T7"/>
                </a:cxn>
              </a:cxnLst>
              <a:rect l="T12" t="T13" r="T14" b="T15"/>
              <a:pathLst>
                <a:path w="3109533" h="1138237">
                  <a:moveTo>
                    <a:pt x="0" y="661987"/>
                  </a:moveTo>
                  <a:lnTo>
                    <a:pt x="89747" y="0"/>
                  </a:lnTo>
                  <a:lnTo>
                    <a:pt x="3109533" y="1138237"/>
                  </a:lnTo>
                  <a:lnTo>
                    <a:pt x="0" y="661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nvGrpSpPr>
          <p:cNvPr id="12296" name="组合 16"/>
          <p:cNvGrpSpPr>
            <a:grpSpLocks/>
          </p:cNvGrpSpPr>
          <p:nvPr/>
        </p:nvGrpSpPr>
        <p:grpSpPr bwMode="auto">
          <a:xfrm>
            <a:off x="6311900" y="-36513"/>
            <a:ext cx="3541713" cy="1708151"/>
            <a:chOff x="0" y="0"/>
            <a:chExt cx="4223383" cy="2036640"/>
          </a:xfrm>
        </p:grpSpPr>
        <p:sp>
          <p:nvSpPr>
            <p:cNvPr id="12301" name="等腰三角形 9"/>
            <p:cNvSpPr>
              <a:spLocks noChangeArrowheads="1"/>
            </p:cNvSpPr>
            <p:nvPr/>
          </p:nvSpPr>
          <p:spPr bwMode="auto">
            <a:xfrm flipV="1">
              <a:off x="0" y="27902"/>
              <a:ext cx="4190029" cy="1980838"/>
            </a:xfrm>
            <a:prstGeom prst="triangle">
              <a:avLst>
                <a:gd name="adj" fmla="val 50000"/>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302" name="等腰三角形 7"/>
            <p:cNvSpPr>
              <a:spLocks noChangeArrowheads="1"/>
            </p:cNvSpPr>
            <p:nvPr/>
          </p:nvSpPr>
          <p:spPr bwMode="auto">
            <a:xfrm rot="5400000">
              <a:off x="2140878" y="-45865"/>
              <a:ext cx="2036640" cy="2128370"/>
            </a:xfrm>
            <a:custGeom>
              <a:avLst/>
              <a:gdLst>
                <a:gd name="T0" fmla="*/ 0 w 3109533"/>
                <a:gd name="T1" fmla="*/ 2047020 h 1519237"/>
                <a:gd name="T2" fmla="*/ 20227 w 3109533"/>
                <a:gd name="T3" fmla="*/ 0 h 1519237"/>
                <a:gd name="T4" fmla="*/ 1333931 w 3109533"/>
                <a:gd name="T5" fmla="*/ 2981733 h 1519237"/>
                <a:gd name="T6" fmla="*/ 0 w 3109533"/>
                <a:gd name="T7" fmla="*/ 2047020 h 1519237"/>
                <a:gd name="T8" fmla="*/ 0 60000 65536"/>
                <a:gd name="T9" fmla="*/ 0 60000 65536"/>
                <a:gd name="T10" fmla="*/ 0 60000 65536"/>
                <a:gd name="T11" fmla="*/ 0 60000 65536"/>
                <a:gd name="T12" fmla="*/ 0 w 3109533"/>
                <a:gd name="T13" fmla="*/ 0 h 1519237"/>
                <a:gd name="T14" fmla="*/ 3109533 w 3109533"/>
                <a:gd name="T15" fmla="*/ 1519237 h 1519237"/>
              </a:gdLst>
              <a:ahLst/>
              <a:cxnLst>
                <a:cxn ang="T8">
                  <a:pos x="T0" y="T1"/>
                </a:cxn>
                <a:cxn ang="T9">
                  <a:pos x="T2" y="T3"/>
                </a:cxn>
                <a:cxn ang="T10">
                  <a:pos x="T4" y="T5"/>
                </a:cxn>
                <a:cxn ang="T11">
                  <a:pos x="T6" y="T7"/>
                </a:cxn>
              </a:cxnLst>
              <a:rect l="T12" t="T13" r="T14" b="T15"/>
              <a:pathLst>
                <a:path w="3109533" h="1519237">
                  <a:moveTo>
                    <a:pt x="0" y="1042987"/>
                  </a:moveTo>
                  <a:lnTo>
                    <a:pt x="47151" y="0"/>
                  </a:lnTo>
                  <a:lnTo>
                    <a:pt x="3109533" y="1519237"/>
                  </a:lnTo>
                  <a:lnTo>
                    <a:pt x="0" y="1042987"/>
                  </a:lnTo>
                  <a:close/>
                </a:path>
              </a:pathLst>
            </a:custGeom>
            <a:solidFill>
              <a:srgbClr val="D8D8D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nvGrpSpPr>
          <p:cNvPr id="12297" name="组合 19"/>
          <p:cNvGrpSpPr>
            <a:grpSpLocks/>
          </p:cNvGrpSpPr>
          <p:nvPr/>
        </p:nvGrpSpPr>
        <p:grpSpPr bwMode="auto">
          <a:xfrm>
            <a:off x="2743200" y="-9525"/>
            <a:ext cx="3027363" cy="1838325"/>
            <a:chOff x="0" y="0"/>
            <a:chExt cx="2451714" cy="1534624"/>
          </a:xfrm>
        </p:grpSpPr>
        <p:sp>
          <p:nvSpPr>
            <p:cNvPr id="12299" name="等腰三角形 14"/>
            <p:cNvSpPr>
              <a:spLocks noChangeArrowheads="1"/>
            </p:cNvSpPr>
            <p:nvPr/>
          </p:nvSpPr>
          <p:spPr bwMode="auto">
            <a:xfrm flipV="1">
              <a:off x="0" y="10648"/>
              <a:ext cx="2443388" cy="1523975"/>
            </a:xfrm>
            <a:prstGeom prst="triangle">
              <a:avLst>
                <a:gd name="adj" fmla="val 50000"/>
              </a:avLst>
            </a:prstGeom>
            <a:solidFill>
              <a:srgbClr val="BBD6EE">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300" name="等腰三角形 7"/>
            <p:cNvSpPr>
              <a:spLocks noChangeArrowheads="1"/>
            </p:cNvSpPr>
            <p:nvPr/>
          </p:nvSpPr>
          <p:spPr bwMode="auto">
            <a:xfrm rot="5400000">
              <a:off x="1057694" y="140602"/>
              <a:ext cx="1534624" cy="1253415"/>
            </a:xfrm>
            <a:custGeom>
              <a:avLst/>
              <a:gdLst>
                <a:gd name="T0" fmla="*/ 19436 w 1953048"/>
                <a:gd name="T1" fmla="*/ 1182531 h 807056"/>
                <a:gd name="T2" fmla="*/ 0 w 1953048"/>
                <a:gd name="T3" fmla="*/ 0 h 807056"/>
                <a:gd name="T4" fmla="*/ 1205844 w 1953048"/>
                <a:gd name="T5" fmla="*/ 1946642 h 807056"/>
                <a:gd name="T6" fmla="*/ 19436 w 1953048"/>
                <a:gd name="T7" fmla="*/ 1182531 h 807056"/>
                <a:gd name="T8" fmla="*/ 0 60000 65536"/>
                <a:gd name="T9" fmla="*/ 0 60000 65536"/>
                <a:gd name="T10" fmla="*/ 0 60000 65536"/>
                <a:gd name="T11" fmla="*/ 0 60000 65536"/>
                <a:gd name="T12" fmla="*/ 0 w 1953048"/>
                <a:gd name="T13" fmla="*/ 0 h 807056"/>
                <a:gd name="T14" fmla="*/ 1953048 w 1953048"/>
                <a:gd name="T15" fmla="*/ 807056 h 807056"/>
              </a:gdLst>
              <a:ahLst/>
              <a:cxnLst>
                <a:cxn ang="T8">
                  <a:pos x="T0" y="T1"/>
                </a:cxn>
                <a:cxn ang="T9">
                  <a:pos x="T2" y="T3"/>
                </a:cxn>
                <a:cxn ang="T10">
                  <a:pos x="T4" y="T5"/>
                </a:cxn>
                <a:cxn ang="T11">
                  <a:pos x="T6" y="T7"/>
                </a:cxn>
              </a:cxnLst>
              <a:rect l="T12" t="T13" r="T14" b="T15"/>
              <a:pathLst>
                <a:path w="1953048" h="807056">
                  <a:moveTo>
                    <a:pt x="31479" y="490264"/>
                  </a:moveTo>
                  <a:lnTo>
                    <a:pt x="0" y="0"/>
                  </a:lnTo>
                  <a:lnTo>
                    <a:pt x="1953048" y="807056"/>
                  </a:lnTo>
                  <a:lnTo>
                    <a:pt x="31479" y="490264"/>
                  </a:lnTo>
                  <a:close/>
                </a:path>
              </a:pathLst>
            </a:custGeom>
            <a:solidFill>
              <a:srgbClr val="D8D8D8">
                <a:alpha val="2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sp>
        <p:nvSpPr>
          <p:cNvPr id="12298" name="文本框 11"/>
          <p:cNvSpPr>
            <a:spLocks noChangeArrowheads="1"/>
          </p:cNvSpPr>
          <p:nvPr/>
        </p:nvSpPr>
        <p:spPr bwMode="auto">
          <a:xfrm>
            <a:off x="5794375" y="3006725"/>
            <a:ext cx="3994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800">
                <a:solidFill>
                  <a:srgbClr val="2E75B6"/>
                </a:solidFill>
                <a:latin typeface="迷你简汉真广标" panose="02010609000101010101" pitchFamily="49" charset="-122"/>
                <a:ea typeface="迷你简汉真广标" panose="02010609000101010101" pitchFamily="49" charset="-122"/>
                <a:sym typeface="Segoe UI Symbol" panose="020B0502040204020203" pitchFamily="34" charset="0"/>
              </a:rPr>
              <a:t>项目安排</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519093925"/>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Text"/>
  <p:tag name="MH_ORDER" val="4"/>
</p:tagLst>
</file>

<file path=ppt/tags/tag100.xml><?xml version="1.0" encoding="utf-8"?>
<p:tagLst xmlns:a="http://schemas.openxmlformats.org/drawingml/2006/main" xmlns:r="http://schemas.openxmlformats.org/officeDocument/2006/relationships" xmlns:p="http://schemas.openxmlformats.org/presentationml/2006/main">
  <p:tag name="MH" val="20160519183841"/>
  <p:tag name="MH_LIBRARY" val="GRAPHIC"/>
  <p:tag name="MH_TYPE" val="Text"/>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60519183841"/>
  <p:tag name="MH_LIBRARY" val="GRAPHIC"/>
  <p:tag name="MH_TYPE" val="Text"/>
  <p:tag name="MH_ORDER" val="1"/>
</p:tagLst>
</file>

<file path=ppt/tags/tag102.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SubTitle"/>
  <p:tag name="MH_ORDER" val="1"/>
</p:tagLst>
</file>

<file path=ppt/tags/tag103.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SubTitle"/>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Text"/>
  <p:tag name="MH_ORDER" val="1"/>
</p:tagLst>
</file>

<file path=ppt/tags/tag105.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Text"/>
  <p:tag name="MH_ORDER" val="2"/>
</p:tagLst>
</file>

<file path=ppt/tags/tag106.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SubTitle"/>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60520092050"/>
  <p:tag name="MH_LIBRARY" val="GRAPHIC"/>
</p:tagLst>
</file>

<file path=ppt/tags/tag108.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SubTitle"/>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SubTitle"/>
  <p:tag name="MH_ORDER" val="4"/>
</p:tagLst>
</file>

<file path=ppt/tags/tag110.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SubTitle"/>
  <p:tag name="MH_ORDER" val="1"/>
</p:tagLst>
</file>

<file path=ppt/tags/tag111.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SubTitle"/>
  <p:tag name="MH_ORDER" val="1"/>
</p:tagLst>
</file>

<file path=ppt/tags/tag112.xml><?xml version="1.0" encoding="utf-8"?>
<p:tagLst xmlns:a="http://schemas.openxmlformats.org/drawingml/2006/main" xmlns:r="http://schemas.openxmlformats.org/officeDocument/2006/relationships" xmlns:p="http://schemas.openxmlformats.org/presentationml/2006/main">
  <p:tag name="MH" val="20160520092050"/>
  <p:tag name="MH_LIBRARY" val="GRAPHIC"/>
  <p:tag name="MH_TYPE" val="Text"/>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12"/>
</p:tagLst>
</file>

<file path=ppt/tags/tag15.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Text"/>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SubTitle"/>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6"/>
</p:tagLst>
</file>

<file path=ppt/tags/tag19.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10"/>
</p:tagLst>
</file>

<file path=ppt/tags/tag2.xml><?xml version="1.0" encoding="utf-8"?>
<p:tagLst xmlns:a="http://schemas.openxmlformats.org/drawingml/2006/main" xmlns:r="http://schemas.openxmlformats.org/officeDocument/2006/relationships" xmlns:p="http://schemas.openxmlformats.org/presentationml/2006/main">
  <p:tag name="MH" val="20160519093925"/>
  <p:tag name="MH_LIBRARY" val="GRAPHIC"/>
  <p:tag name="MH_TYPE" val="Text"/>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Text"/>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SubTitle"/>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7"/>
</p:tagLst>
</file>

<file path=ppt/tags/tag23.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8"/>
</p:tagLst>
</file>

<file path=ppt/tags/tag24.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9"/>
</p:tagLst>
</file>

<file path=ppt/tags/tag25.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Text"/>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0519100948"/>
  <p:tag name="MH_LIBRARY" val="GRAPHIC"/>
</p:tagLst>
</file>

<file path=ppt/tags/tag28.xml><?xml version="1.0" encoding="utf-8"?>
<p:tagLst xmlns:a="http://schemas.openxmlformats.org/drawingml/2006/main" xmlns:r="http://schemas.openxmlformats.org/officeDocument/2006/relationships" xmlns:p="http://schemas.openxmlformats.org/presentationml/2006/main">
  <p:tag name="MH" val="20160519103632"/>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5191036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519093925"/>
  <p:tag name="MH_LIBRARY" val="GRAPHIC"/>
  <p:tag name="MH_TYPE" val="Text"/>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519103632"/>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6"/>
</p:tagLst>
</file>

<file path=ppt/tags/tag32.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7"/>
</p:tagLst>
</file>

<file path=ppt/tags/tag33.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Desc"/>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SubTitle"/>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SubTitle"/>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60519093925"/>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SubTitle"/>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Other"/>
  <p:tag name="MH_ORDER" val="5"/>
</p:tagLst>
</file>

<file path=ppt/tags/tag43.xml><?xml version="1.0" encoding="utf-8"?>
<p:tagLst xmlns:a="http://schemas.openxmlformats.org/drawingml/2006/main" xmlns:r="http://schemas.openxmlformats.org/officeDocument/2006/relationships" xmlns:p="http://schemas.openxmlformats.org/presentationml/2006/main">
  <p:tag name="MH" val="20160519111841"/>
  <p:tag name="MH_LIBRARY" val="GRAPHIC"/>
  <p:tag name="MH_TYPE" val="SubTitle"/>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SubTitle"/>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SubTitle"/>
  <p:tag name="MH_ORDER" val="2"/>
</p:tagLst>
</file>

<file path=ppt/tags/tag46.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SubTitle"/>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17"/>
</p:tagLst>
</file>

<file path=ppt/tags/tag48.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15"/>
</p:tagLst>
</file>

<file path=ppt/tags/tag49.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519093925"/>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12"/>
</p:tagLst>
</file>

<file path=ppt/tags/tag51.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14"/>
</p:tagLst>
</file>

<file path=ppt/tags/tag53.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60519142737"/>
  <p:tag name="MH_LIBRARY" val="GRAPHIC"/>
  <p:tag name="MH_TYPE" val="Other"/>
  <p:tag name="MH_ORDER" val="11"/>
</p:tagLst>
</file>

<file path=ppt/tags/tag55.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60519093143"/>
  <p:tag name="MH_LIBRARY" val="GRAPHIC"/>
</p:tagLst>
</file>

<file path=ppt/tags/tag56.xml><?xml version="1.0" encoding="utf-8"?>
<p:tagLst xmlns:a="http://schemas.openxmlformats.org/drawingml/2006/main" xmlns:r="http://schemas.openxmlformats.org/officeDocument/2006/relationships" xmlns:p="http://schemas.openxmlformats.org/presentationml/2006/main">
  <p:tag name="MH" val="20160519161308"/>
  <p:tag name="MH_LIBRARY" val="GRAPHIC"/>
  <p:tag name="MH_TYPE" val="Other"/>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60519161308"/>
  <p:tag name="MH_LIBRARY" val="GRAPHIC"/>
  <p:tag name="MH_TYPE" val="Other"/>
  <p:tag name="MH_ORDER" val="2"/>
</p:tagLst>
</file>

<file path=ppt/tags/tag58.xml><?xml version="1.0" encoding="utf-8"?>
<p:tagLst xmlns:a="http://schemas.openxmlformats.org/drawingml/2006/main" xmlns:r="http://schemas.openxmlformats.org/officeDocument/2006/relationships" xmlns:p="http://schemas.openxmlformats.org/presentationml/2006/main">
  <p:tag name="MH" val="20160519161308"/>
  <p:tag name="MH_LIBRARY" val="GRAPHIC"/>
  <p:tag name="MH_TYPE" val="Desc"/>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60519093708"/>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 val="20160519093925"/>
  <p:tag name="MH_LIBRARY" val="GRAPHIC"/>
  <p:tag name="MH_TYPE" val="SubTitle"/>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Text"/>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4"/>
</p:tagLst>
</file>

<file path=ppt/tags/tag62.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5"/>
</p:tagLst>
</file>

<file path=ppt/tags/tag63.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5"/>
</p:tagLst>
</file>

<file path=ppt/tags/tag65.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5"/>
</p:tagLst>
</file>

<file path=ppt/tags/tag66.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2"/>
</p:tagLst>
</file>

<file path=ppt/tags/tag68.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3"/>
</p:tagLst>
</file>

<file path=ppt/tags/tag69.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5"/>
</p:tagLst>
</file>

<file path=ppt/tags/tag71.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6"/>
</p:tagLst>
</file>

<file path=ppt/tags/tag72.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7"/>
</p:tagLst>
</file>

<file path=ppt/tags/tag73.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8"/>
</p:tagLst>
</file>

<file path=ppt/tags/tag74.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9"/>
</p:tagLst>
</file>

<file path=ppt/tags/tag75.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0"/>
</p:tagLst>
</file>

<file path=ppt/tags/tag76.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1"/>
</p:tagLst>
</file>

<file path=ppt/tags/tag77.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2"/>
</p:tagLst>
</file>

<file path=ppt/tags/tag78.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3"/>
</p:tagLst>
</file>

<file path=ppt/tags/tag79.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4"/>
</p:tagLst>
</file>

<file path=ppt/tags/tag8.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2"/>
</p:tagLst>
</file>

<file path=ppt/tags/tag80.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5"/>
</p:tagLst>
</file>

<file path=ppt/tags/tag81.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6"/>
</p:tagLst>
</file>

<file path=ppt/tags/tag82.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7"/>
</p:tagLst>
</file>

<file path=ppt/tags/tag83.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8"/>
</p:tagLst>
</file>

<file path=ppt/tags/tag84.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19"/>
</p:tagLst>
</file>

<file path=ppt/tags/tag85.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20"/>
</p:tagLst>
</file>

<file path=ppt/tags/tag86.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Other"/>
  <p:tag name="MH_ORDER" val="21"/>
</p:tagLst>
</file>

<file path=ppt/tags/tag87.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SubTitle"/>
  <p:tag name="MH_ORDER" val="1"/>
</p:tagLst>
</file>

<file path=ppt/tags/tag88.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Text"/>
  <p:tag name="MH_ORDER" val="1"/>
</p:tagLst>
</file>

<file path=ppt/tags/tag89.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519101657"/>
  <p:tag name="MH_LIBRARY" val="GRAPHIC"/>
  <p:tag name="MH_TYPE" val="Other"/>
  <p:tag name="MH_ORDER" val="11"/>
</p:tagLst>
</file>

<file path=ppt/tags/tag90.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Text"/>
  <p:tag name="MH_ORDER" val="2"/>
</p:tagLst>
</file>

<file path=ppt/tags/tag91.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SubTitle"/>
  <p:tag name="MH_ORDER" val="3"/>
</p:tagLst>
</file>

<file path=ppt/tags/tag92.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Text"/>
  <p:tag name="MH_ORDER" val="3"/>
</p:tagLst>
</file>

<file path=ppt/tags/tag93.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SubTitle"/>
  <p:tag name="MH_ORDER" val="4"/>
</p:tagLst>
</file>

<file path=ppt/tags/tag94.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Text"/>
  <p:tag name="MH_ORDER" val="4"/>
</p:tagLst>
</file>

<file path=ppt/tags/tag95.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SubTitle"/>
  <p:tag name="MH_ORDER" val="5"/>
</p:tagLst>
</file>

<file path=ppt/tags/tag96.xml><?xml version="1.0" encoding="utf-8"?>
<p:tagLst xmlns:a="http://schemas.openxmlformats.org/drawingml/2006/main" xmlns:r="http://schemas.openxmlformats.org/officeDocument/2006/relationships" xmlns:p="http://schemas.openxmlformats.org/presentationml/2006/main">
  <p:tag name="MH" val="20160519162851"/>
  <p:tag name="MH_LIBRARY" val="GRAPHIC"/>
  <p:tag name="MH_TYPE" val="Text"/>
  <p:tag name="MH_ORDER" val="5"/>
</p:tagLst>
</file>

<file path=ppt/tags/tag97.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LiuChBZh#"/>
  <p:tag name="MH_LAYOUT" val="SubTitleText"/>
  <p:tag name="MH" val="20160519162851"/>
  <p:tag name="MH_LIBRARY" val="GRAPHIC"/>
</p:tagLst>
</file>

<file path=ppt/tags/tag98.xml><?xml version="1.0" encoding="utf-8"?>
<p:tagLst xmlns:a="http://schemas.openxmlformats.org/drawingml/2006/main" xmlns:r="http://schemas.openxmlformats.org/officeDocument/2006/relationships" xmlns:p="http://schemas.openxmlformats.org/presentationml/2006/main">
  <p:tag name="MH" val="20160519183841"/>
  <p:tag name="MH_LIBRARY" val="GRAPHIC"/>
  <p:tag name="MH_TYPE" val="SubTitle"/>
  <p:tag name="MH_ORDER" val="1"/>
</p:tagLst>
</file>

<file path=ppt/tags/tag99.xml><?xml version="1.0" encoding="utf-8"?>
<p:tagLst xmlns:a="http://schemas.openxmlformats.org/drawingml/2006/main" xmlns:r="http://schemas.openxmlformats.org/officeDocument/2006/relationships" xmlns:p="http://schemas.openxmlformats.org/presentationml/2006/main">
  <p:tag name="MH" val="20160519183841"/>
  <p:tag name="MH_LIBRARY" val="GRAPHIC"/>
  <p:tag name="MH_TYPE" val="Text"/>
  <p:tag name="MH_ORDER" val="1"/>
</p:tagLst>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1045</TotalTime>
  <Pages>0</Pages>
  <Words>1511</Words>
  <Characters>0</Characters>
  <Application>Microsoft Office PowerPoint</Application>
  <DocSecurity>0</DocSecurity>
  <PresentationFormat>宽屏</PresentationFormat>
  <Lines>0</Lines>
  <Paragraphs>236</Paragraphs>
  <Slides>25</Slides>
  <Notes>5</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25</vt:i4>
      </vt:variant>
    </vt:vector>
  </HeadingPairs>
  <TitlesOfParts>
    <vt:vector size="47" baseType="lpstr">
      <vt:lpstr>幼圆</vt:lpstr>
      <vt:lpstr>造字工房悦圆（非商用）常规体</vt:lpstr>
      <vt:lpstr>微软雅黑</vt:lpstr>
      <vt:lpstr>造字工房悦黑（非商用）常规体</vt:lpstr>
      <vt:lpstr>Wingdings</vt:lpstr>
      <vt:lpstr>Calibri</vt:lpstr>
      <vt:lpstr>Tahoma</vt:lpstr>
      <vt:lpstr>Segoe UI Emoji</vt:lpstr>
      <vt:lpstr>迷你简汉真广标</vt:lpstr>
      <vt:lpstr>Adobe Gothic Std B</vt:lpstr>
      <vt:lpstr>宋体</vt:lpstr>
      <vt:lpstr>汉真广标</vt:lpstr>
      <vt:lpstr>DFPLiYuan-XB</vt:lpstr>
      <vt:lpstr>黑体</vt:lpstr>
      <vt:lpstr>汉仪综艺体简</vt:lpstr>
      <vt:lpstr>Segoe UI Symbol</vt:lpstr>
      <vt:lpstr>Segoe UI Black</vt:lpstr>
      <vt:lpstr>造字工房尚黑（非商用）常规体</vt:lpstr>
      <vt:lpstr>Calibri Light</vt:lpstr>
      <vt:lpstr>Arial</vt:lpstr>
      <vt:lpstr>Office 主题</vt:lpstr>
      <vt:lpstr>1_Office 主题</vt:lpstr>
      <vt:lpstr>睿变·成长·贡献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subject/>
  <dc:creator>锐旗设计;https://9ppt.taobao.com</dc:creator>
  <cp:keywords>锐旗设计；https://9ppt.taobao.com</cp:keywords>
  <dc:description/>
  <cp:lastModifiedBy>Admin</cp:lastModifiedBy>
  <cp:revision>156</cp:revision>
  <dcterms:created xsi:type="dcterms:W3CDTF">2015-02-16T08:21:00Z</dcterms:created>
  <dcterms:modified xsi:type="dcterms:W3CDTF">2016-11-07T14:53:57Z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2052-9.1.0.5113</vt:lpwstr>
  </property>
</Properties>
</file>